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5"/>
  </p:notesMasterIdLst>
  <p:sldIdLst>
    <p:sldId id="258" r:id="rId2"/>
    <p:sldId id="266" r:id="rId3"/>
    <p:sldId id="329" r:id="rId4"/>
    <p:sldId id="328" r:id="rId5"/>
    <p:sldId id="330" r:id="rId6"/>
    <p:sldId id="331" r:id="rId7"/>
    <p:sldId id="332" r:id="rId8"/>
    <p:sldId id="268" r:id="rId9"/>
    <p:sldId id="318" r:id="rId10"/>
    <p:sldId id="319" r:id="rId11"/>
    <p:sldId id="320" r:id="rId12"/>
    <p:sldId id="267" r:id="rId13"/>
    <p:sldId id="257" r:id="rId14"/>
    <p:sldId id="321" r:id="rId15"/>
    <p:sldId id="322" r:id="rId16"/>
    <p:sldId id="323" r:id="rId17"/>
    <p:sldId id="259" r:id="rId18"/>
    <p:sldId id="326" r:id="rId19"/>
    <p:sldId id="324" r:id="rId20"/>
    <p:sldId id="325" r:id="rId21"/>
    <p:sldId id="327" r:id="rId22"/>
    <p:sldId id="290" r:id="rId23"/>
    <p:sldId id="29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679" autoAdjust="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ADD597-6F52-40C7-91AE-F615D1A8847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557902CD-ADBC-4066-9478-13B9E151EE6B}">
      <dgm:prSet phldrT="[Text]" custT="1"/>
      <dgm:spPr/>
      <dgm:t>
        <a:bodyPr/>
        <a:lstStyle/>
        <a:p>
          <a:pPr rtl="1"/>
          <a:r>
            <a:rPr lang="en-US" sz="1800" b="1" dirty="0" smtClean="0"/>
            <a:t>Assessment</a:t>
          </a:r>
          <a:endParaRPr lang="ar-BH" sz="1800" b="1" dirty="0"/>
        </a:p>
      </dgm:t>
    </dgm:pt>
    <dgm:pt modelId="{0C88781B-B0DB-4AE1-87C8-45F416F0FDB2}" type="parTrans" cxnId="{E5F28623-17E8-4890-BD5E-4A89DDBF28E1}">
      <dgm:prSet/>
      <dgm:spPr/>
      <dgm:t>
        <a:bodyPr/>
        <a:lstStyle/>
        <a:p>
          <a:pPr rtl="1"/>
          <a:endParaRPr lang="ar-BH" sz="1800" b="1"/>
        </a:p>
      </dgm:t>
    </dgm:pt>
    <dgm:pt modelId="{4B13B595-0409-40D7-937E-AF1370487EFF}" type="sibTrans" cxnId="{E5F28623-17E8-4890-BD5E-4A89DDBF28E1}">
      <dgm:prSet/>
      <dgm:spPr/>
      <dgm:t>
        <a:bodyPr/>
        <a:lstStyle/>
        <a:p>
          <a:pPr rtl="1"/>
          <a:endParaRPr lang="ar-BH" sz="1800" b="1"/>
        </a:p>
      </dgm:t>
    </dgm:pt>
    <dgm:pt modelId="{01DFC012-BF1E-4DB2-B4B2-3B5ABE570D91}">
      <dgm:prSet phldrT="[Text]" custT="1"/>
      <dgm:spPr/>
      <dgm:t>
        <a:bodyPr/>
        <a:lstStyle/>
        <a:p>
          <a:pPr rtl="1"/>
          <a:r>
            <a:rPr lang="en-US" sz="1600" b="1" dirty="0" smtClean="0"/>
            <a:t>formal</a:t>
          </a:r>
          <a:endParaRPr lang="ar-BH" sz="1600" b="1" dirty="0"/>
        </a:p>
      </dgm:t>
    </dgm:pt>
    <dgm:pt modelId="{F22043F6-CE19-4920-9816-06217BA0AC23}" type="parTrans" cxnId="{B0288198-7242-43D7-A475-3FBE9DF178C1}">
      <dgm:prSet/>
      <dgm:spPr/>
      <dgm:t>
        <a:bodyPr/>
        <a:lstStyle/>
        <a:p>
          <a:pPr rtl="1"/>
          <a:endParaRPr lang="ar-BH" sz="1800" b="1"/>
        </a:p>
      </dgm:t>
    </dgm:pt>
    <dgm:pt modelId="{E77AEEDC-EC34-4C34-B0FC-2EBCA758E0F0}" type="sibTrans" cxnId="{B0288198-7242-43D7-A475-3FBE9DF178C1}">
      <dgm:prSet/>
      <dgm:spPr/>
      <dgm:t>
        <a:bodyPr/>
        <a:lstStyle/>
        <a:p>
          <a:pPr rtl="1"/>
          <a:endParaRPr lang="ar-BH" sz="1800" b="1"/>
        </a:p>
      </dgm:t>
    </dgm:pt>
    <dgm:pt modelId="{D49DF4CC-6249-433F-B419-32E07FBE9CF0}">
      <dgm:prSet phldrT="[Text]" custT="1"/>
      <dgm:spPr/>
      <dgm:t>
        <a:bodyPr/>
        <a:lstStyle/>
        <a:p>
          <a:pPr rtl="1"/>
          <a:r>
            <a:rPr lang="en-US" sz="1600" b="1" dirty="0" smtClean="0"/>
            <a:t>unformal</a:t>
          </a:r>
          <a:endParaRPr lang="ar-BH" sz="1600" b="1" dirty="0"/>
        </a:p>
      </dgm:t>
    </dgm:pt>
    <dgm:pt modelId="{C65CC58A-ABFD-41E9-9AE1-702E170A1EB7}" type="parTrans" cxnId="{13CFEAA7-C593-4631-8668-76FF92456E82}">
      <dgm:prSet/>
      <dgm:spPr/>
      <dgm:t>
        <a:bodyPr/>
        <a:lstStyle/>
        <a:p>
          <a:pPr rtl="1"/>
          <a:endParaRPr lang="ar-BH" sz="1800" b="1"/>
        </a:p>
      </dgm:t>
    </dgm:pt>
    <dgm:pt modelId="{D457F149-D3A5-4286-9B25-0E73FF1DD908}" type="sibTrans" cxnId="{13CFEAA7-C593-4631-8668-76FF92456E82}">
      <dgm:prSet/>
      <dgm:spPr/>
      <dgm:t>
        <a:bodyPr/>
        <a:lstStyle/>
        <a:p>
          <a:pPr rtl="1"/>
          <a:endParaRPr lang="ar-BH" sz="1800" b="1"/>
        </a:p>
      </dgm:t>
    </dgm:pt>
    <dgm:pt modelId="{F80C076C-7D4B-429C-BACA-1404AA4421D6}" type="pres">
      <dgm:prSet presAssocID="{61ADD597-6F52-40C7-91AE-F615D1A8847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BH"/>
        </a:p>
      </dgm:t>
    </dgm:pt>
    <dgm:pt modelId="{21C5F212-D5E7-4AE6-B15C-DCF3A1775070}" type="pres">
      <dgm:prSet presAssocID="{557902CD-ADBC-4066-9478-13B9E151EE6B}" presName="centerShape" presStyleLbl="node0" presStyleIdx="0" presStyleCnt="1"/>
      <dgm:spPr/>
      <dgm:t>
        <a:bodyPr/>
        <a:lstStyle/>
        <a:p>
          <a:pPr rtl="1"/>
          <a:endParaRPr lang="ar-BH"/>
        </a:p>
      </dgm:t>
    </dgm:pt>
    <dgm:pt modelId="{6DCFC005-A0F5-41C8-BA2A-BBECE28C274C}" type="pres">
      <dgm:prSet presAssocID="{01DFC012-BF1E-4DB2-B4B2-3B5ABE570D9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FB8FBD77-C81C-43CF-AB1A-F807945A66E3}" type="pres">
      <dgm:prSet presAssocID="{01DFC012-BF1E-4DB2-B4B2-3B5ABE570D91}" presName="dummy" presStyleCnt="0"/>
      <dgm:spPr/>
    </dgm:pt>
    <dgm:pt modelId="{0C94764E-F16D-47EB-B5C0-D7ACFEA80820}" type="pres">
      <dgm:prSet presAssocID="{E77AEEDC-EC34-4C34-B0FC-2EBCA758E0F0}" presName="sibTrans" presStyleLbl="sibTrans2D1" presStyleIdx="0" presStyleCnt="2"/>
      <dgm:spPr/>
      <dgm:t>
        <a:bodyPr/>
        <a:lstStyle/>
        <a:p>
          <a:pPr rtl="1"/>
          <a:endParaRPr lang="ar-BH"/>
        </a:p>
      </dgm:t>
    </dgm:pt>
    <dgm:pt modelId="{F4DB04A2-F3B4-46E4-B688-2DA3BCCC5EB6}" type="pres">
      <dgm:prSet presAssocID="{D49DF4CC-6249-433F-B419-32E07FBE9CF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A8442797-9A09-4D3E-8510-FC94BEDB8B86}" type="pres">
      <dgm:prSet presAssocID="{D49DF4CC-6249-433F-B419-32E07FBE9CF0}" presName="dummy" presStyleCnt="0"/>
      <dgm:spPr/>
    </dgm:pt>
    <dgm:pt modelId="{7B7CCB87-623E-4EB7-98BD-5DFCA09BB10D}" type="pres">
      <dgm:prSet presAssocID="{D457F149-D3A5-4286-9B25-0E73FF1DD908}" presName="sibTrans" presStyleLbl="sibTrans2D1" presStyleIdx="1" presStyleCnt="2"/>
      <dgm:spPr/>
      <dgm:t>
        <a:bodyPr/>
        <a:lstStyle/>
        <a:p>
          <a:pPr rtl="1"/>
          <a:endParaRPr lang="ar-BH"/>
        </a:p>
      </dgm:t>
    </dgm:pt>
  </dgm:ptLst>
  <dgm:cxnLst>
    <dgm:cxn modelId="{43B9D99E-4643-44BB-80B9-9205638554D0}" type="presOf" srcId="{61ADD597-6F52-40C7-91AE-F615D1A8847D}" destId="{F80C076C-7D4B-429C-BACA-1404AA4421D6}" srcOrd="0" destOrd="0" presId="urn:microsoft.com/office/officeart/2005/8/layout/radial6"/>
    <dgm:cxn modelId="{8B0CAA2F-F841-4AD0-A503-7B68B44CD097}" type="presOf" srcId="{557902CD-ADBC-4066-9478-13B9E151EE6B}" destId="{21C5F212-D5E7-4AE6-B15C-DCF3A1775070}" srcOrd="0" destOrd="0" presId="urn:microsoft.com/office/officeart/2005/8/layout/radial6"/>
    <dgm:cxn modelId="{E5F28623-17E8-4890-BD5E-4A89DDBF28E1}" srcId="{61ADD597-6F52-40C7-91AE-F615D1A8847D}" destId="{557902CD-ADBC-4066-9478-13B9E151EE6B}" srcOrd="0" destOrd="0" parTransId="{0C88781B-B0DB-4AE1-87C8-45F416F0FDB2}" sibTransId="{4B13B595-0409-40D7-937E-AF1370487EFF}"/>
    <dgm:cxn modelId="{B0288198-7242-43D7-A475-3FBE9DF178C1}" srcId="{557902CD-ADBC-4066-9478-13B9E151EE6B}" destId="{01DFC012-BF1E-4DB2-B4B2-3B5ABE570D91}" srcOrd="0" destOrd="0" parTransId="{F22043F6-CE19-4920-9816-06217BA0AC23}" sibTransId="{E77AEEDC-EC34-4C34-B0FC-2EBCA758E0F0}"/>
    <dgm:cxn modelId="{02196E9F-1331-4E0E-865C-85F4DB479892}" type="presOf" srcId="{D49DF4CC-6249-433F-B419-32E07FBE9CF0}" destId="{F4DB04A2-F3B4-46E4-B688-2DA3BCCC5EB6}" srcOrd="0" destOrd="0" presId="urn:microsoft.com/office/officeart/2005/8/layout/radial6"/>
    <dgm:cxn modelId="{EF273D8F-734A-4AF8-AC31-0F1065F301F3}" type="presOf" srcId="{01DFC012-BF1E-4DB2-B4B2-3B5ABE570D91}" destId="{6DCFC005-A0F5-41C8-BA2A-BBECE28C274C}" srcOrd="0" destOrd="0" presId="urn:microsoft.com/office/officeart/2005/8/layout/radial6"/>
    <dgm:cxn modelId="{13CFEAA7-C593-4631-8668-76FF92456E82}" srcId="{557902CD-ADBC-4066-9478-13B9E151EE6B}" destId="{D49DF4CC-6249-433F-B419-32E07FBE9CF0}" srcOrd="1" destOrd="0" parTransId="{C65CC58A-ABFD-41E9-9AE1-702E170A1EB7}" sibTransId="{D457F149-D3A5-4286-9B25-0E73FF1DD908}"/>
    <dgm:cxn modelId="{BDD650D0-9879-42C2-A5DE-180AE8AC7696}" type="presOf" srcId="{E77AEEDC-EC34-4C34-B0FC-2EBCA758E0F0}" destId="{0C94764E-F16D-47EB-B5C0-D7ACFEA80820}" srcOrd="0" destOrd="0" presId="urn:microsoft.com/office/officeart/2005/8/layout/radial6"/>
    <dgm:cxn modelId="{A851AB9B-8C33-47BC-BCAD-64AEE85C0F3D}" type="presOf" srcId="{D457F149-D3A5-4286-9B25-0E73FF1DD908}" destId="{7B7CCB87-623E-4EB7-98BD-5DFCA09BB10D}" srcOrd="0" destOrd="0" presId="urn:microsoft.com/office/officeart/2005/8/layout/radial6"/>
    <dgm:cxn modelId="{9602621D-3154-4275-AE37-C29AA9BC18E8}" type="presParOf" srcId="{F80C076C-7D4B-429C-BACA-1404AA4421D6}" destId="{21C5F212-D5E7-4AE6-B15C-DCF3A1775070}" srcOrd="0" destOrd="0" presId="urn:microsoft.com/office/officeart/2005/8/layout/radial6"/>
    <dgm:cxn modelId="{F9A3F080-043C-47C1-A6B7-550FC6BB4253}" type="presParOf" srcId="{F80C076C-7D4B-429C-BACA-1404AA4421D6}" destId="{6DCFC005-A0F5-41C8-BA2A-BBECE28C274C}" srcOrd="1" destOrd="0" presId="urn:microsoft.com/office/officeart/2005/8/layout/radial6"/>
    <dgm:cxn modelId="{B0F246B2-995D-42E4-A768-7ADAA9DC7204}" type="presParOf" srcId="{F80C076C-7D4B-429C-BACA-1404AA4421D6}" destId="{FB8FBD77-C81C-43CF-AB1A-F807945A66E3}" srcOrd="2" destOrd="0" presId="urn:microsoft.com/office/officeart/2005/8/layout/radial6"/>
    <dgm:cxn modelId="{E95B29D7-22D6-4217-8301-099A5EEF68D1}" type="presParOf" srcId="{F80C076C-7D4B-429C-BACA-1404AA4421D6}" destId="{0C94764E-F16D-47EB-B5C0-D7ACFEA80820}" srcOrd="3" destOrd="0" presId="urn:microsoft.com/office/officeart/2005/8/layout/radial6"/>
    <dgm:cxn modelId="{3E848761-B38F-4C42-9A74-22577C33CB8B}" type="presParOf" srcId="{F80C076C-7D4B-429C-BACA-1404AA4421D6}" destId="{F4DB04A2-F3B4-46E4-B688-2DA3BCCC5EB6}" srcOrd="4" destOrd="0" presId="urn:microsoft.com/office/officeart/2005/8/layout/radial6"/>
    <dgm:cxn modelId="{15079497-15F5-4341-B276-534709EBD751}" type="presParOf" srcId="{F80C076C-7D4B-429C-BACA-1404AA4421D6}" destId="{A8442797-9A09-4D3E-8510-FC94BEDB8B86}" srcOrd="5" destOrd="0" presId="urn:microsoft.com/office/officeart/2005/8/layout/radial6"/>
    <dgm:cxn modelId="{E2A1236F-407C-44A0-900D-07728F2988E8}" type="presParOf" srcId="{F80C076C-7D4B-429C-BACA-1404AA4421D6}" destId="{7B7CCB87-623E-4EB7-98BD-5DFCA09BB10D}" srcOrd="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F95670-DCA4-4D8A-8BCE-DBABDD268C92}" type="doc">
      <dgm:prSet loTypeId="urn:microsoft.com/office/officeart/2005/8/layout/pList2" loCatId="list" qsTypeId="urn:microsoft.com/office/officeart/2005/8/quickstyle/simple1" qsCatId="simple" csTypeId="urn:microsoft.com/office/officeart/2005/8/colors/colorful1" csCatId="colorful" phldr="1"/>
      <dgm:spPr/>
    </dgm:pt>
    <dgm:pt modelId="{AEDAC3A6-5121-430A-A166-D975431CB232}">
      <dgm:prSet phldrT="[Text]" custT="1"/>
      <dgm:spPr/>
      <dgm:t>
        <a:bodyPr/>
        <a:lstStyle/>
        <a:p>
          <a:pPr rtl="1"/>
          <a:r>
            <a:rPr lang="en-US" sz="1600" b="1" u="sng" dirty="0" smtClean="0">
              <a:solidFill>
                <a:schemeClr val="tx1"/>
              </a:solidFill>
            </a:rPr>
            <a:t>Reinforcement </a:t>
          </a:r>
        </a:p>
        <a:p>
          <a:pPr rtl="0"/>
          <a:r>
            <a:rPr lang="en-US" sz="1600" b="1" u="sng" dirty="0" smtClean="0">
              <a:solidFill>
                <a:schemeClr val="tx1"/>
              </a:solidFill>
            </a:rPr>
            <a:t>Software</a:t>
          </a:r>
        </a:p>
        <a:p>
          <a:pPr rtl="0"/>
          <a:endParaRPr lang="en-US" sz="1600" b="1" u="sng" dirty="0" smtClean="0">
            <a:solidFill>
              <a:schemeClr val="tx1"/>
            </a:solidFill>
          </a:endParaRPr>
        </a:p>
        <a:p>
          <a:pPr rtl="1"/>
          <a:r>
            <a:rPr lang="en-US" sz="1600" dirty="0" smtClean="0">
              <a:solidFill>
                <a:schemeClr val="tx1"/>
              </a:solidFill>
            </a:rPr>
            <a:t>-grading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-reporting progress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-motivate students</a:t>
          </a:r>
          <a:endParaRPr lang="ar-BH" sz="1600" dirty="0">
            <a:solidFill>
              <a:schemeClr val="tx1"/>
            </a:solidFill>
          </a:endParaRPr>
        </a:p>
      </dgm:t>
    </dgm:pt>
    <dgm:pt modelId="{F6AE2B1A-20D5-41A9-9A96-5C94A81653A3}" type="parTrans" cxnId="{2F81951D-1C56-4D6E-BC80-E443FC84CC0B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947D3810-E3F4-4CDE-995B-F268C9293739}" type="sibTrans" cxnId="{2F81951D-1C56-4D6E-BC80-E443FC84CC0B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65DA2F9B-D82F-4921-898A-23C44A73DCB0}">
      <dgm:prSet phldrT="[Text]" custT="1"/>
      <dgm:spPr/>
      <dgm:t>
        <a:bodyPr/>
        <a:lstStyle/>
        <a:p>
          <a:pPr rtl="1"/>
          <a:r>
            <a:rPr lang="en-US" sz="1600" b="1" u="sng" dirty="0" smtClean="0">
              <a:solidFill>
                <a:schemeClr val="tx1"/>
              </a:solidFill>
            </a:rPr>
            <a:t>Database and Spreadsheet</a:t>
          </a:r>
        </a:p>
        <a:p>
          <a:pPr rtl="0"/>
          <a:r>
            <a:rPr lang="en-US" sz="1600" b="1" u="sng" dirty="0" smtClean="0">
              <a:solidFill>
                <a:schemeClr val="tx1"/>
              </a:solidFill>
            </a:rPr>
            <a:t>Software</a:t>
          </a:r>
        </a:p>
        <a:p>
          <a:pPr rtl="0"/>
          <a:endParaRPr lang="en-US" sz="1600" b="1" u="sng" dirty="0" smtClean="0">
            <a:solidFill>
              <a:schemeClr val="tx1"/>
            </a:solidFill>
          </a:endParaRPr>
        </a:p>
        <a:p>
          <a:pPr rtl="1"/>
          <a:r>
            <a:rPr lang="en-US" sz="1600" dirty="0" smtClean="0">
              <a:solidFill>
                <a:schemeClr val="tx1"/>
              </a:solidFill>
            </a:rPr>
            <a:t>-electronic records of child’s progress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-communicate information with parents, partners</a:t>
          </a:r>
          <a:endParaRPr lang="ar-BH" sz="1600" dirty="0">
            <a:solidFill>
              <a:schemeClr val="tx1"/>
            </a:solidFill>
          </a:endParaRPr>
        </a:p>
      </dgm:t>
    </dgm:pt>
    <dgm:pt modelId="{3A4DDD52-B80B-40FA-8F7A-A148DBEFD214}" type="parTrans" cxnId="{05FC2052-9C25-4CDA-93FF-9E28B8BA0C0E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5123B617-FC08-4610-B3B9-987A6B275109}" type="sibTrans" cxnId="{05FC2052-9C25-4CDA-93FF-9E28B8BA0C0E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E864D303-0849-4E6A-BF68-1F404417989D}">
      <dgm:prSet phldrT="[Text]" custT="1"/>
      <dgm:spPr/>
      <dgm:t>
        <a:bodyPr/>
        <a:lstStyle/>
        <a:p>
          <a:pPr rtl="1"/>
          <a:r>
            <a:rPr lang="en-US" sz="1600" b="1" u="sng" dirty="0" smtClean="0">
              <a:solidFill>
                <a:schemeClr val="tx1"/>
              </a:solidFill>
            </a:rPr>
            <a:t>PDAs</a:t>
          </a:r>
        </a:p>
        <a:p>
          <a:pPr rtl="0"/>
          <a:r>
            <a:rPr lang="en-US" sz="1600" b="1" u="sng" dirty="0" smtClean="0">
              <a:solidFill>
                <a:schemeClr val="tx1"/>
              </a:solidFill>
            </a:rPr>
            <a:t>Personal Digital Assistants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-portable devices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-exchange information with PDAs and PCs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-additional source of real time assessment information(i.e.notes,records..</a:t>
          </a:r>
          <a:r>
            <a:rPr lang="en-US" sz="1600" dirty="0" err="1" smtClean="0">
              <a:solidFill>
                <a:schemeClr val="tx1"/>
              </a:solidFill>
            </a:rPr>
            <a:t>etc</a:t>
          </a:r>
          <a:r>
            <a:rPr lang="en-US" sz="1600" dirty="0" smtClean="0">
              <a:solidFill>
                <a:schemeClr val="tx1"/>
              </a:solidFill>
            </a:rPr>
            <a:t>.)</a:t>
          </a:r>
          <a:endParaRPr lang="ar-BH" sz="1600" dirty="0">
            <a:solidFill>
              <a:schemeClr val="tx1"/>
            </a:solidFill>
          </a:endParaRPr>
        </a:p>
      </dgm:t>
    </dgm:pt>
    <dgm:pt modelId="{8DE74C6D-8237-4A26-B751-512594CC2F16}" type="parTrans" cxnId="{326E7058-1829-4539-833B-CAA3BF585E2C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342B96ED-C3A8-4F05-B678-250B1E4358C9}" type="sibTrans" cxnId="{326E7058-1829-4539-833B-CAA3BF585E2C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48682B48-1C80-46F3-8864-BA7DF5D450F2}">
      <dgm:prSet custT="1"/>
      <dgm:spPr/>
      <dgm:t>
        <a:bodyPr/>
        <a:lstStyle/>
        <a:p>
          <a:pPr rtl="0"/>
          <a:r>
            <a:rPr lang="en-US" sz="1600" b="1" u="sng" dirty="0" smtClean="0">
              <a:solidFill>
                <a:schemeClr val="tx1"/>
              </a:solidFill>
            </a:rPr>
            <a:t>Digital</a:t>
          </a:r>
        </a:p>
        <a:p>
          <a:pPr rtl="0"/>
          <a:r>
            <a:rPr lang="en-US" sz="1600" b="1" u="sng" dirty="0" smtClean="0">
              <a:solidFill>
                <a:schemeClr val="tx1"/>
              </a:solidFill>
            </a:rPr>
            <a:t>Portfolios</a:t>
          </a:r>
        </a:p>
        <a:p>
          <a:pPr rtl="0"/>
          <a:endParaRPr lang="en-US" sz="1600" b="1" u="sng" dirty="0" smtClean="0">
            <a:solidFill>
              <a:schemeClr val="tx1"/>
            </a:solidFill>
          </a:endParaRPr>
        </a:p>
        <a:p>
          <a:pPr rtl="0"/>
          <a:r>
            <a:rPr lang="en-US" sz="1600" dirty="0" smtClean="0">
              <a:solidFill>
                <a:schemeClr val="tx1"/>
              </a:solidFill>
            </a:rPr>
            <a:t>-durable records of children’ work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-writing tools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-presentations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-multimedia authoring</a:t>
          </a:r>
        </a:p>
        <a:p>
          <a:pPr rtl="1"/>
          <a:r>
            <a:rPr lang="en-US" sz="1600" dirty="0" smtClean="0">
              <a:solidFill>
                <a:schemeClr val="tx1"/>
              </a:solidFill>
            </a:rPr>
            <a:t>-concept mapping</a:t>
          </a:r>
          <a:endParaRPr lang="ar-BH" sz="1600" dirty="0">
            <a:solidFill>
              <a:schemeClr val="tx1"/>
            </a:solidFill>
          </a:endParaRPr>
        </a:p>
      </dgm:t>
    </dgm:pt>
    <dgm:pt modelId="{B0786905-3731-414A-B3E5-F1B362480AD6}" type="parTrans" cxnId="{63BA7F29-D2A8-46FC-BBCE-830E5EC0F35F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EAB9860C-1C53-4129-9B3A-0D8B1FA6217E}" type="sibTrans" cxnId="{63BA7F29-D2A8-46FC-BBCE-830E5EC0F35F}">
      <dgm:prSet/>
      <dgm:spPr/>
      <dgm:t>
        <a:bodyPr/>
        <a:lstStyle/>
        <a:p>
          <a:pPr rtl="1"/>
          <a:endParaRPr lang="ar-BH" sz="4400">
            <a:solidFill>
              <a:schemeClr val="tx1"/>
            </a:solidFill>
          </a:endParaRPr>
        </a:p>
      </dgm:t>
    </dgm:pt>
    <dgm:pt modelId="{8362C474-B569-482E-A3C2-AE557C279A41}">
      <dgm:prSet custT="1"/>
      <dgm:spPr/>
      <dgm:t>
        <a:bodyPr/>
        <a:lstStyle/>
        <a:p>
          <a:pPr rtl="0"/>
          <a:r>
            <a:rPr lang="en-US" sz="1600" b="1" u="sng" dirty="0" smtClean="0">
              <a:solidFill>
                <a:schemeClr val="tx1"/>
              </a:solidFill>
            </a:rPr>
            <a:t>Assistive Technology</a:t>
          </a:r>
        </a:p>
        <a:p>
          <a:pPr rtl="0"/>
          <a:endParaRPr lang="en-US" sz="1600" b="1" u="sng" dirty="0" smtClean="0">
            <a:solidFill>
              <a:schemeClr val="tx1"/>
            </a:solidFill>
          </a:endParaRPr>
        </a:p>
        <a:p>
          <a:pPr rtl="1"/>
          <a:r>
            <a:rPr lang="en-US" sz="1600" dirty="0" smtClean="0">
              <a:solidFill>
                <a:schemeClr val="tx1"/>
              </a:solidFill>
            </a:rPr>
            <a:t>-devices used to improve functional capabilities of individuals with disabilities and maximize their quality of life.</a:t>
          </a:r>
          <a:endParaRPr lang="ar-BH" sz="1600" dirty="0">
            <a:solidFill>
              <a:schemeClr val="tx1"/>
            </a:solidFill>
          </a:endParaRPr>
        </a:p>
      </dgm:t>
    </dgm:pt>
    <dgm:pt modelId="{C469C57A-5B53-4144-8193-98283CDD0E24}" type="parTrans" cxnId="{A5E958AF-1F7E-4D1E-A050-365B07A3866D}">
      <dgm:prSet/>
      <dgm:spPr/>
      <dgm:t>
        <a:bodyPr/>
        <a:lstStyle/>
        <a:p>
          <a:pPr rtl="1"/>
          <a:endParaRPr lang="ar-BH" sz="2000">
            <a:solidFill>
              <a:schemeClr val="tx1"/>
            </a:solidFill>
          </a:endParaRPr>
        </a:p>
      </dgm:t>
    </dgm:pt>
    <dgm:pt modelId="{4896D689-4DB3-442F-9E39-B13818108E0A}" type="sibTrans" cxnId="{A5E958AF-1F7E-4D1E-A050-365B07A3866D}">
      <dgm:prSet/>
      <dgm:spPr/>
      <dgm:t>
        <a:bodyPr/>
        <a:lstStyle/>
        <a:p>
          <a:pPr rtl="1"/>
          <a:endParaRPr lang="ar-BH" sz="2000">
            <a:solidFill>
              <a:schemeClr val="tx1"/>
            </a:solidFill>
          </a:endParaRPr>
        </a:p>
      </dgm:t>
    </dgm:pt>
    <dgm:pt modelId="{2E46BC1C-E8C9-4C13-AE4B-FBC1EF10E242}" type="pres">
      <dgm:prSet presAssocID="{D5F95670-DCA4-4D8A-8BCE-DBABDD268C92}" presName="Name0" presStyleCnt="0">
        <dgm:presLayoutVars>
          <dgm:dir/>
          <dgm:resizeHandles val="exact"/>
        </dgm:presLayoutVars>
      </dgm:prSet>
      <dgm:spPr/>
    </dgm:pt>
    <dgm:pt modelId="{3ADB9ED8-2F22-4C7D-A9FE-3D44657070A4}" type="pres">
      <dgm:prSet presAssocID="{D5F95670-DCA4-4D8A-8BCE-DBABDD268C92}" presName="bkgdShp" presStyleLbl="alignAccFollowNode1" presStyleIdx="0" presStyleCnt="1" custScaleY="48726" custLinFactNeighborY="-14044"/>
      <dgm:spPr/>
    </dgm:pt>
    <dgm:pt modelId="{09F4952F-6ED1-4116-B743-82E078BF102B}" type="pres">
      <dgm:prSet presAssocID="{D5F95670-DCA4-4D8A-8BCE-DBABDD268C92}" presName="linComp" presStyleCnt="0"/>
      <dgm:spPr/>
    </dgm:pt>
    <dgm:pt modelId="{C75DA941-7BEF-4B35-BE48-8E490583960F}" type="pres">
      <dgm:prSet presAssocID="{AEDAC3A6-5121-430A-A166-D975431CB232}" presName="compNode" presStyleCnt="0"/>
      <dgm:spPr/>
    </dgm:pt>
    <dgm:pt modelId="{E4DAD752-5986-4A65-B44A-42F97BC952FB}" type="pres">
      <dgm:prSet presAssocID="{AEDAC3A6-5121-430A-A166-D975431CB232}" presName="node" presStyleLbl="node1" presStyleIdx="0" presStyleCnt="5" custScaleY="134133" custLinFactNeighborY="-929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5352821A-AE9D-49A0-99D6-8396AA563187}" type="pres">
      <dgm:prSet presAssocID="{AEDAC3A6-5121-430A-A166-D975431CB232}" presName="invisiNode" presStyleLbl="node1" presStyleIdx="0" presStyleCnt="5"/>
      <dgm:spPr/>
    </dgm:pt>
    <dgm:pt modelId="{4F724409-A6BD-4EE7-9A39-5EBE02706ED7}" type="pres">
      <dgm:prSet presAssocID="{AEDAC3A6-5121-430A-A166-D975431CB232}" presName="imagNode" presStyleLbl="fgImgPlace1" presStyleIdx="0" presStyleCnt="5" custScaleY="66605" custLinFactNeighborY="-1059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0" b="-40000"/>
          </a:stretch>
        </a:blipFill>
        <a:ln>
          <a:solidFill>
            <a:schemeClr val="tx1"/>
          </a:solidFill>
        </a:ln>
      </dgm:spPr>
    </dgm:pt>
    <dgm:pt modelId="{78A81588-87F5-47DE-9327-E7B3A28FDDF3}" type="pres">
      <dgm:prSet presAssocID="{947D3810-E3F4-4CDE-995B-F268C9293739}" presName="sibTrans" presStyleLbl="sibTrans2D1" presStyleIdx="0" presStyleCnt="0"/>
      <dgm:spPr/>
      <dgm:t>
        <a:bodyPr/>
        <a:lstStyle/>
        <a:p>
          <a:pPr rtl="1"/>
          <a:endParaRPr lang="ar-BH"/>
        </a:p>
      </dgm:t>
    </dgm:pt>
    <dgm:pt modelId="{7A004557-8E50-40E6-BA57-7CF79505A209}" type="pres">
      <dgm:prSet presAssocID="{65DA2F9B-D82F-4921-898A-23C44A73DCB0}" presName="compNode" presStyleCnt="0"/>
      <dgm:spPr/>
    </dgm:pt>
    <dgm:pt modelId="{BB463A34-3509-4D68-AAFB-718ADB1A2210}" type="pres">
      <dgm:prSet presAssocID="{65DA2F9B-D82F-4921-898A-23C44A73DCB0}" presName="node" presStyleLbl="node1" presStyleIdx="1" presStyleCnt="5" custScaleY="134133" custLinFactNeighborY="-929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0A5AFC5E-9525-4F8F-A571-A9D122C66FDA}" type="pres">
      <dgm:prSet presAssocID="{65DA2F9B-D82F-4921-898A-23C44A73DCB0}" presName="invisiNode" presStyleLbl="node1" presStyleIdx="1" presStyleCnt="5"/>
      <dgm:spPr/>
    </dgm:pt>
    <dgm:pt modelId="{EA08FA29-3476-4BD5-8254-EDA7D727CB6E}" type="pres">
      <dgm:prSet presAssocID="{65DA2F9B-D82F-4921-898A-23C44A73DCB0}" presName="imagNode" presStyleLbl="fgImgPlace1" presStyleIdx="1" presStyleCnt="5" custScaleY="66605" custLinFactNeighborY="-1059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solidFill>
            <a:schemeClr val="tx1"/>
          </a:solidFill>
        </a:ln>
      </dgm:spPr>
    </dgm:pt>
    <dgm:pt modelId="{4A06EC21-E13A-4838-B03F-7AEF2BD33B87}" type="pres">
      <dgm:prSet presAssocID="{5123B617-FC08-4610-B3B9-987A6B275109}" presName="sibTrans" presStyleLbl="sibTrans2D1" presStyleIdx="0" presStyleCnt="0"/>
      <dgm:spPr/>
      <dgm:t>
        <a:bodyPr/>
        <a:lstStyle/>
        <a:p>
          <a:pPr rtl="1"/>
          <a:endParaRPr lang="ar-BH"/>
        </a:p>
      </dgm:t>
    </dgm:pt>
    <dgm:pt modelId="{C977E99B-19EE-461B-8DFF-AF6396CA1EC0}" type="pres">
      <dgm:prSet presAssocID="{E864D303-0849-4E6A-BF68-1F404417989D}" presName="compNode" presStyleCnt="0"/>
      <dgm:spPr/>
    </dgm:pt>
    <dgm:pt modelId="{8DD0B5AA-3B7E-4745-A7AD-8B4C3A2B598C}" type="pres">
      <dgm:prSet presAssocID="{E864D303-0849-4E6A-BF68-1F404417989D}" presName="node" presStyleLbl="node1" presStyleIdx="2" presStyleCnt="5" custScaleY="134133" custLinFactNeighborY="-929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7D5D40F5-0D79-4E6D-92CD-00D82B3C3129}" type="pres">
      <dgm:prSet presAssocID="{E864D303-0849-4E6A-BF68-1F404417989D}" presName="invisiNode" presStyleLbl="node1" presStyleIdx="2" presStyleCnt="5"/>
      <dgm:spPr/>
    </dgm:pt>
    <dgm:pt modelId="{3D9C42CB-9050-4F99-97D6-1DC0EA20B867}" type="pres">
      <dgm:prSet presAssocID="{E864D303-0849-4E6A-BF68-1F404417989D}" presName="imagNode" presStyleLbl="fgImgPlace1" presStyleIdx="2" presStyleCnt="5" custScaleY="66605" custLinFactNeighborY="-1059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solidFill>
            <a:schemeClr val="tx1"/>
          </a:solidFill>
        </a:ln>
      </dgm:spPr>
    </dgm:pt>
    <dgm:pt modelId="{A640D543-EC64-420B-BD84-663CD20E1AC7}" type="pres">
      <dgm:prSet presAssocID="{342B96ED-C3A8-4F05-B678-250B1E4358C9}" presName="sibTrans" presStyleLbl="sibTrans2D1" presStyleIdx="0" presStyleCnt="0"/>
      <dgm:spPr/>
      <dgm:t>
        <a:bodyPr/>
        <a:lstStyle/>
        <a:p>
          <a:pPr rtl="1"/>
          <a:endParaRPr lang="ar-BH"/>
        </a:p>
      </dgm:t>
    </dgm:pt>
    <dgm:pt modelId="{C4CADAE7-2D1C-4E4B-9538-0305ABF22936}" type="pres">
      <dgm:prSet presAssocID="{48682B48-1C80-46F3-8864-BA7DF5D450F2}" presName="compNode" presStyleCnt="0"/>
      <dgm:spPr/>
    </dgm:pt>
    <dgm:pt modelId="{1F0A2D71-CD67-43D7-9557-B8E14219213A}" type="pres">
      <dgm:prSet presAssocID="{48682B48-1C80-46F3-8864-BA7DF5D450F2}" presName="node" presStyleLbl="node1" presStyleIdx="3" presStyleCnt="5" custScaleY="134133" custLinFactNeighborY="-929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1F2C941E-EBF3-4B22-B92D-5958A6AE60DD}" type="pres">
      <dgm:prSet presAssocID="{48682B48-1C80-46F3-8864-BA7DF5D450F2}" presName="invisiNode" presStyleLbl="node1" presStyleIdx="3" presStyleCnt="5"/>
      <dgm:spPr/>
    </dgm:pt>
    <dgm:pt modelId="{3752C702-7384-4BC3-A130-60C396EAB6EA}" type="pres">
      <dgm:prSet presAssocID="{48682B48-1C80-46F3-8864-BA7DF5D450F2}" presName="imagNode" presStyleLbl="fgImgPlace1" presStyleIdx="3" presStyleCnt="5" custScaleY="66605" custLinFactNeighborY="-1059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solidFill>
            <a:schemeClr val="tx1"/>
          </a:solidFill>
        </a:ln>
      </dgm:spPr>
    </dgm:pt>
    <dgm:pt modelId="{F1A5ADD1-5A53-4BC5-93C3-A24A34F0F202}" type="pres">
      <dgm:prSet presAssocID="{EAB9860C-1C53-4129-9B3A-0D8B1FA6217E}" presName="sibTrans" presStyleLbl="sibTrans2D1" presStyleIdx="0" presStyleCnt="0"/>
      <dgm:spPr/>
      <dgm:t>
        <a:bodyPr/>
        <a:lstStyle/>
        <a:p>
          <a:pPr rtl="1"/>
          <a:endParaRPr lang="ar-BH"/>
        </a:p>
      </dgm:t>
    </dgm:pt>
    <dgm:pt modelId="{279C5818-DD46-4F52-AA95-994A0F3C928D}" type="pres">
      <dgm:prSet presAssocID="{8362C474-B569-482E-A3C2-AE557C279A41}" presName="compNode" presStyleCnt="0"/>
      <dgm:spPr/>
    </dgm:pt>
    <dgm:pt modelId="{8006F12A-25F8-416B-8400-4CA752CFE44B}" type="pres">
      <dgm:prSet presAssocID="{8362C474-B569-482E-A3C2-AE557C279A41}" presName="node" presStyleLbl="node1" presStyleIdx="4" presStyleCnt="5" custScaleY="134133" custLinFactNeighborY="-929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C14CBB7C-BA54-43DA-90DD-160992D93599}" type="pres">
      <dgm:prSet presAssocID="{8362C474-B569-482E-A3C2-AE557C279A41}" presName="invisiNode" presStyleLbl="node1" presStyleIdx="4" presStyleCnt="5"/>
      <dgm:spPr/>
    </dgm:pt>
    <dgm:pt modelId="{BE2C4D98-3766-4B60-A7D3-A7028A132DB0}" type="pres">
      <dgm:prSet presAssocID="{8362C474-B569-482E-A3C2-AE557C279A41}" presName="imagNode" presStyleLbl="fgImgPlace1" presStyleIdx="4" presStyleCnt="5" custScaleY="66605" custLinFactNeighborY="-1059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>
          <a:solidFill>
            <a:schemeClr val="tx1"/>
          </a:solidFill>
        </a:ln>
      </dgm:spPr>
    </dgm:pt>
  </dgm:ptLst>
  <dgm:cxnLst>
    <dgm:cxn modelId="{721CFBE7-12D4-4B14-AABF-11D0B1AD91A8}" type="presOf" srcId="{65DA2F9B-D82F-4921-898A-23C44A73DCB0}" destId="{BB463A34-3509-4D68-AAFB-718ADB1A2210}" srcOrd="0" destOrd="0" presId="urn:microsoft.com/office/officeart/2005/8/layout/pList2"/>
    <dgm:cxn modelId="{76694D32-BAE5-4BEC-82B3-99D63CB7052F}" type="presOf" srcId="{AEDAC3A6-5121-430A-A166-D975431CB232}" destId="{E4DAD752-5986-4A65-B44A-42F97BC952FB}" srcOrd="0" destOrd="0" presId="urn:microsoft.com/office/officeart/2005/8/layout/pList2"/>
    <dgm:cxn modelId="{9083AA64-7367-478A-ACCF-95752CB1C09C}" type="presOf" srcId="{8362C474-B569-482E-A3C2-AE557C279A41}" destId="{8006F12A-25F8-416B-8400-4CA752CFE44B}" srcOrd="0" destOrd="0" presId="urn:microsoft.com/office/officeart/2005/8/layout/pList2"/>
    <dgm:cxn modelId="{8F4F7E6B-E0FC-4B3B-A565-138F381301EC}" type="presOf" srcId="{947D3810-E3F4-4CDE-995B-F268C9293739}" destId="{78A81588-87F5-47DE-9327-E7B3A28FDDF3}" srcOrd="0" destOrd="0" presId="urn:microsoft.com/office/officeart/2005/8/layout/pList2"/>
    <dgm:cxn modelId="{2F81951D-1C56-4D6E-BC80-E443FC84CC0B}" srcId="{D5F95670-DCA4-4D8A-8BCE-DBABDD268C92}" destId="{AEDAC3A6-5121-430A-A166-D975431CB232}" srcOrd="0" destOrd="0" parTransId="{F6AE2B1A-20D5-41A9-9A96-5C94A81653A3}" sibTransId="{947D3810-E3F4-4CDE-995B-F268C9293739}"/>
    <dgm:cxn modelId="{05FC2052-9C25-4CDA-93FF-9E28B8BA0C0E}" srcId="{D5F95670-DCA4-4D8A-8BCE-DBABDD268C92}" destId="{65DA2F9B-D82F-4921-898A-23C44A73DCB0}" srcOrd="1" destOrd="0" parTransId="{3A4DDD52-B80B-40FA-8F7A-A148DBEFD214}" sibTransId="{5123B617-FC08-4610-B3B9-987A6B275109}"/>
    <dgm:cxn modelId="{63BA7F29-D2A8-46FC-BBCE-830E5EC0F35F}" srcId="{D5F95670-DCA4-4D8A-8BCE-DBABDD268C92}" destId="{48682B48-1C80-46F3-8864-BA7DF5D450F2}" srcOrd="3" destOrd="0" parTransId="{B0786905-3731-414A-B3E5-F1B362480AD6}" sibTransId="{EAB9860C-1C53-4129-9B3A-0D8B1FA6217E}"/>
    <dgm:cxn modelId="{78817292-EB5F-4E58-B171-12FBD6D60F41}" type="presOf" srcId="{342B96ED-C3A8-4F05-B678-250B1E4358C9}" destId="{A640D543-EC64-420B-BD84-663CD20E1AC7}" srcOrd="0" destOrd="0" presId="urn:microsoft.com/office/officeart/2005/8/layout/pList2"/>
    <dgm:cxn modelId="{E4DAF2C7-76CA-4AA3-8983-F16ACA17BDBF}" type="presOf" srcId="{5123B617-FC08-4610-B3B9-987A6B275109}" destId="{4A06EC21-E13A-4838-B03F-7AEF2BD33B87}" srcOrd="0" destOrd="0" presId="urn:microsoft.com/office/officeart/2005/8/layout/pList2"/>
    <dgm:cxn modelId="{5BCFAC6E-030E-4760-B9F0-9FD9EE647442}" type="presOf" srcId="{E864D303-0849-4E6A-BF68-1F404417989D}" destId="{8DD0B5AA-3B7E-4745-A7AD-8B4C3A2B598C}" srcOrd="0" destOrd="0" presId="urn:microsoft.com/office/officeart/2005/8/layout/pList2"/>
    <dgm:cxn modelId="{A7D8FD68-BF3B-4A69-8608-512305816106}" type="presOf" srcId="{48682B48-1C80-46F3-8864-BA7DF5D450F2}" destId="{1F0A2D71-CD67-43D7-9557-B8E14219213A}" srcOrd="0" destOrd="0" presId="urn:microsoft.com/office/officeart/2005/8/layout/pList2"/>
    <dgm:cxn modelId="{B255E04F-E4C4-4280-9EC5-96AA59A469A4}" type="presOf" srcId="{D5F95670-DCA4-4D8A-8BCE-DBABDD268C92}" destId="{2E46BC1C-E8C9-4C13-AE4B-FBC1EF10E242}" srcOrd="0" destOrd="0" presId="urn:microsoft.com/office/officeart/2005/8/layout/pList2"/>
    <dgm:cxn modelId="{235A849D-C4EC-491E-AB24-D40857C4105B}" type="presOf" srcId="{EAB9860C-1C53-4129-9B3A-0D8B1FA6217E}" destId="{F1A5ADD1-5A53-4BC5-93C3-A24A34F0F202}" srcOrd="0" destOrd="0" presId="urn:microsoft.com/office/officeart/2005/8/layout/pList2"/>
    <dgm:cxn modelId="{326E7058-1829-4539-833B-CAA3BF585E2C}" srcId="{D5F95670-DCA4-4D8A-8BCE-DBABDD268C92}" destId="{E864D303-0849-4E6A-BF68-1F404417989D}" srcOrd="2" destOrd="0" parTransId="{8DE74C6D-8237-4A26-B751-512594CC2F16}" sibTransId="{342B96ED-C3A8-4F05-B678-250B1E4358C9}"/>
    <dgm:cxn modelId="{A5E958AF-1F7E-4D1E-A050-365B07A3866D}" srcId="{D5F95670-DCA4-4D8A-8BCE-DBABDD268C92}" destId="{8362C474-B569-482E-A3C2-AE557C279A41}" srcOrd="4" destOrd="0" parTransId="{C469C57A-5B53-4144-8193-98283CDD0E24}" sibTransId="{4896D689-4DB3-442F-9E39-B13818108E0A}"/>
    <dgm:cxn modelId="{39B162C1-BF9E-44D9-A421-0EEB80E0FE31}" type="presParOf" srcId="{2E46BC1C-E8C9-4C13-AE4B-FBC1EF10E242}" destId="{3ADB9ED8-2F22-4C7D-A9FE-3D44657070A4}" srcOrd="0" destOrd="0" presId="urn:microsoft.com/office/officeart/2005/8/layout/pList2"/>
    <dgm:cxn modelId="{08D2B3B2-42DF-4AFA-A17E-14F2DA2D4D19}" type="presParOf" srcId="{2E46BC1C-E8C9-4C13-AE4B-FBC1EF10E242}" destId="{09F4952F-6ED1-4116-B743-82E078BF102B}" srcOrd="1" destOrd="0" presId="urn:microsoft.com/office/officeart/2005/8/layout/pList2"/>
    <dgm:cxn modelId="{2BC158CF-B04A-4CD2-96A5-6C0BF4AA18E7}" type="presParOf" srcId="{09F4952F-6ED1-4116-B743-82E078BF102B}" destId="{C75DA941-7BEF-4B35-BE48-8E490583960F}" srcOrd="0" destOrd="0" presId="urn:microsoft.com/office/officeart/2005/8/layout/pList2"/>
    <dgm:cxn modelId="{7EEFF180-A678-4ACC-B740-ADB3CC9A5E65}" type="presParOf" srcId="{C75DA941-7BEF-4B35-BE48-8E490583960F}" destId="{E4DAD752-5986-4A65-B44A-42F97BC952FB}" srcOrd="0" destOrd="0" presId="urn:microsoft.com/office/officeart/2005/8/layout/pList2"/>
    <dgm:cxn modelId="{D3A70E05-FC28-4A51-A452-664BC30F4CA5}" type="presParOf" srcId="{C75DA941-7BEF-4B35-BE48-8E490583960F}" destId="{5352821A-AE9D-49A0-99D6-8396AA563187}" srcOrd="1" destOrd="0" presId="urn:microsoft.com/office/officeart/2005/8/layout/pList2"/>
    <dgm:cxn modelId="{2998797D-AFF7-4AF2-906B-B16A497FEC59}" type="presParOf" srcId="{C75DA941-7BEF-4B35-BE48-8E490583960F}" destId="{4F724409-A6BD-4EE7-9A39-5EBE02706ED7}" srcOrd="2" destOrd="0" presId="urn:microsoft.com/office/officeart/2005/8/layout/pList2"/>
    <dgm:cxn modelId="{B47A7D60-9A2B-4A58-A3B7-B33499FEAEC9}" type="presParOf" srcId="{09F4952F-6ED1-4116-B743-82E078BF102B}" destId="{78A81588-87F5-47DE-9327-E7B3A28FDDF3}" srcOrd="1" destOrd="0" presId="urn:microsoft.com/office/officeart/2005/8/layout/pList2"/>
    <dgm:cxn modelId="{956C99A3-8DA4-4BCB-9B22-3F406CD65202}" type="presParOf" srcId="{09F4952F-6ED1-4116-B743-82E078BF102B}" destId="{7A004557-8E50-40E6-BA57-7CF79505A209}" srcOrd="2" destOrd="0" presId="urn:microsoft.com/office/officeart/2005/8/layout/pList2"/>
    <dgm:cxn modelId="{55DAA66C-B0B9-4917-81F2-E3D8881F5832}" type="presParOf" srcId="{7A004557-8E50-40E6-BA57-7CF79505A209}" destId="{BB463A34-3509-4D68-AAFB-718ADB1A2210}" srcOrd="0" destOrd="0" presId="urn:microsoft.com/office/officeart/2005/8/layout/pList2"/>
    <dgm:cxn modelId="{9753CE8C-6D28-4053-A973-289F18529823}" type="presParOf" srcId="{7A004557-8E50-40E6-BA57-7CF79505A209}" destId="{0A5AFC5E-9525-4F8F-A571-A9D122C66FDA}" srcOrd="1" destOrd="0" presId="urn:microsoft.com/office/officeart/2005/8/layout/pList2"/>
    <dgm:cxn modelId="{8CB02D5A-CEEB-40AF-897E-D7A3F5ADAC38}" type="presParOf" srcId="{7A004557-8E50-40E6-BA57-7CF79505A209}" destId="{EA08FA29-3476-4BD5-8254-EDA7D727CB6E}" srcOrd="2" destOrd="0" presId="urn:microsoft.com/office/officeart/2005/8/layout/pList2"/>
    <dgm:cxn modelId="{99E38E49-76A1-4E0A-BAAE-63EDAD176E4D}" type="presParOf" srcId="{09F4952F-6ED1-4116-B743-82E078BF102B}" destId="{4A06EC21-E13A-4838-B03F-7AEF2BD33B87}" srcOrd="3" destOrd="0" presId="urn:microsoft.com/office/officeart/2005/8/layout/pList2"/>
    <dgm:cxn modelId="{12C2C041-BDD9-409B-B627-4290E8B15EF5}" type="presParOf" srcId="{09F4952F-6ED1-4116-B743-82E078BF102B}" destId="{C977E99B-19EE-461B-8DFF-AF6396CA1EC0}" srcOrd="4" destOrd="0" presId="urn:microsoft.com/office/officeart/2005/8/layout/pList2"/>
    <dgm:cxn modelId="{3D051DBC-3E3A-47F3-9E02-463D0415BB16}" type="presParOf" srcId="{C977E99B-19EE-461B-8DFF-AF6396CA1EC0}" destId="{8DD0B5AA-3B7E-4745-A7AD-8B4C3A2B598C}" srcOrd="0" destOrd="0" presId="urn:microsoft.com/office/officeart/2005/8/layout/pList2"/>
    <dgm:cxn modelId="{2F3A466F-3BEE-40F2-BDBF-C433B93E1FF1}" type="presParOf" srcId="{C977E99B-19EE-461B-8DFF-AF6396CA1EC0}" destId="{7D5D40F5-0D79-4E6D-92CD-00D82B3C3129}" srcOrd="1" destOrd="0" presId="urn:microsoft.com/office/officeart/2005/8/layout/pList2"/>
    <dgm:cxn modelId="{010D34E8-A2BD-4D93-B400-050E6495F976}" type="presParOf" srcId="{C977E99B-19EE-461B-8DFF-AF6396CA1EC0}" destId="{3D9C42CB-9050-4F99-97D6-1DC0EA20B867}" srcOrd="2" destOrd="0" presId="urn:microsoft.com/office/officeart/2005/8/layout/pList2"/>
    <dgm:cxn modelId="{46B5A557-8D2E-44BD-BDF4-B1E03D0BBFAD}" type="presParOf" srcId="{09F4952F-6ED1-4116-B743-82E078BF102B}" destId="{A640D543-EC64-420B-BD84-663CD20E1AC7}" srcOrd="5" destOrd="0" presId="urn:microsoft.com/office/officeart/2005/8/layout/pList2"/>
    <dgm:cxn modelId="{041855D0-CFD2-4454-B431-9EC43923056F}" type="presParOf" srcId="{09F4952F-6ED1-4116-B743-82E078BF102B}" destId="{C4CADAE7-2D1C-4E4B-9538-0305ABF22936}" srcOrd="6" destOrd="0" presId="urn:microsoft.com/office/officeart/2005/8/layout/pList2"/>
    <dgm:cxn modelId="{D88708D9-FB09-4571-964E-D29D8ACDF2E4}" type="presParOf" srcId="{C4CADAE7-2D1C-4E4B-9538-0305ABF22936}" destId="{1F0A2D71-CD67-43D7-9557-B8E14219213A}" srcOrd="0" destOrd="0" presId="urn:microsoft.com/office/officeart/2005/8/layout/pList2"/>
    <dgm:cxn modelId="{3CE3E678-4E3D-4233-99A5-2D30E388B6C5}" type="presParOf" srcId="{C4CADAE7-2D1C-4E4B-9538-0305ABF22936}" destId="{1F2C941E-EBF3-4B22-B92D-5958A6AE60DD}" srcOrd="1" destOrd="0" presId="urn:microsoft.com/office/officeart/2005/8/layout/pList2"/>
    <dgm:cxn modelId="{3B3E664B-812E-4C02-861A-9391BEEB6BC2}" type="presParOf" srcId="{C4CADAE7-2D1C-4E4B-9538-0305ABF22936}" destId="{3752C702-7384-4BC3-A130-60C396EAB6EA}" srcOrd="2" destOrd="0" presId="urn:microsoft.com/office/officeart/2005/8/layout/pList2"/>
    <dgm:cxn modelId="{2FC8C284-BD00-427C-8695-CBB28EF3C445}" type="presParOf" srcId="{09F4952F-6ED1-4116-B743-82E078BF102B}" destId="{F1A5ADD1-5A53-4BC5-93C3-A24A34F0F202}" srcOrd="7" destOrd="0" presId="urn:microsoft.com/office/officeart/2005/8/layout/pList2"/>
    <dgm:cxn modelId="{6604C7F7-1888-48A2-9BD9-46F00555B7B5}" type="presParOf" srcId="{09F4952F-6ED1-4116-B743-82E078BF102B}" destId="{279C5818-DD46-4F52-AA95-994A0F3C928D}" srcOrd="8" destOrd="0" presId="urn:microsoft.com/office/officeart/2005/8/layout/pList2"/>
    <dgm:cxn modelId="{36D9F15A-22C2-4BDC-A3BC-4BF2CB909761}" type="presParOf" srcId="{279C5818-DD46-4F52-AA95-994A0F3C928D}" destId="{8006F12A-25F8-416B-8400-4CA752CFE44B}" srcOrd="0" destOrd="0" presId="urn:microsoft.com/office/officeart/2005/8/layout/pList2"/>
    <dgm:cxn modelId="{929D6BB8-67EA-4666-B92B-77B75F6A1D50}" type="presParOf" srcId="{279C5818-DD46-4F52-AA95-994A0F3C928D}" destId="{C14CBB7C-BA54-43DA-90DD-160992D93599}" srcOrd="1" destOrd="0" presId="urn:microsoft.com/office/officeart/2005/8/layout/pList2"/>
    <dgm:cxn modelId="{30A2BCD2-B334-42B8-AC4C-465FC0C7A443}" type="presParOf" srcId="{279C5818-DD46-4F52-AA95-994A0F3C928D}" destId="{BE2C4D98-3766-4B60-A7D3-A7028A132DB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8FE044-B961-4C6D-9965-EA9EA465164B}" type="doc">
      <dgm:prSet loTypeId="urn:diagrams.loki3.com/Bracke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BH"/>
        </a:p>
      </dgm:t>
    </dgm:pt>
    <dgm:pt modelId="{8A04A3D5-0C16-4292-9C28-65BEC798BA42}">
      <dgm:prSet phldrT="[Text]"/>
      <dgm:spPr>
        <a:solidFill>
          <a:srgbClr val="FFFF00"/>
        </a:solidFill>
      </dgm:spPr>
      <dgm:t>
        <a:bodyPr/>
        <a:lstStyle/>
        <a:p>
          <a:pPr rtl="1"/>
          <a:r>
            <a:rPr lang="en-US" dirty="0" smtClean="0"/>
            <a:t>Formative Assessment</a:t>
          </a:r>
          <a:endParaRPr lang="ar-BH" dirty="0"/>
        </a:p>
      </dgm:t>
    </dgm:pt>
    <dgm:pt modelId="{2CA0A314-780B-4D3C-BEA6-5B99C5D9488E}" type="parTrans" cxnId="{1E0E7284-3CD8-4639-93C6-6C1F812833F5}">
      <dgm:prSet/>
      <dgm:spPr/>
      <dgm:t>
        <a:bodyPr/>
        <a:lstStyle/>
        <a:p>
          <a:pPr rtl="1"/>
          <a:endParaRPr lang="ar-BH"/>
        </a:p>
      </dgm:t>
    </dgm:pt>
    <dgm:pt modelId="{6EF881E7-2376-43B8-A916-F860BC552A40}" type="sibTrans" cxnId="{1E0E7284-3CD8-4639-93C6-6C1F812833F5}">
      <dgm:prSet/>
      <dgm:spPr/>
      <dgm:t>
        <a:bodyPr/>
        <a:lstStyle/>
        <a:p>
          <a:pPr rtl="1"/>
          <a:endParaRPr lang="ar-BH"/>
        </a:p>
      </dgm:t>
    </dgm:pt>
    <dgm:pt modelId="{CE2A4085-EC27-4CED-98E5-94BA7282FF63}">
      <dgm:prSet phldrT="[Text]"/>
      <dgm:spPr/>
      <dgm:t>
        <a:bodyPr/>
        <a:lstStyle/>
        <a:p>
          <a:pPr rtl="0"/>
          <a:r>
            <a:rPr lang="en-US" dirty="0" smtClean="0"/>
            <a:t>Online Discussion on Social Media. (Ex: Edmodo)</a:t>
          </a:r>
          <a:endParaRPr lang="ar-BH" dirty="0"/>
        </a:p>
      </dgm:t>
    </dgm:pt>
    <dgm:pt modelId="{02304AD3-1FC3-4ABA-AAA6-16CDD7E55D88}" type="parTrans" cxnId="{F1FEFC43-8DBC-48A7-9588-92BFA084C1CE}">
      <dgm:prSet/>
      <dgm:spPr/>
      <dgm:t>
        <a:bodyPr/>
        <a:lstStyle/>
        <a:p>
          <a:pPr rtl="1"/>
          <a:endParaRPr lang="ar-BH"/>
        </a:p>
      </dgm:t>
    </dgm:pt>
    <dgm:pt modelId="{D58D0094-41A2-4B6E-9CF5-4D508CE55A45}" type="sibTrans" cxnId="{F1FEFC43-8DBC-48A7-9588-92BFA084C1CE}">
      <dgm:prSet/>
      <dgm:spPr/>
      <dgm:t>
        <a:bodyPr/>
        <a:lstStyle/>
        <a:p>
          <a:pPr rtl="1"/>
          <a:endParaRPr lang="ar-BH"/>
        </a:p>
      </dgm:t>
    </dgm:pt>
    <dgm:pt modelId="{0EB76435-2F5C-4174-8D27-E3DDCE6B8305}">
      <dgm:prSet phldrT="[Text]"/>
      <dgm:spPr/>
      <dgm:t>
        <a:bodyPr/>
        <a:lstStyle/>
        <a:p>
          <a:pPr rtl="1"/>
          <a:r>
            <a:rPr lang="en-US" dirty="0" smtClean="0"/>
            <a:t>Summative Assessment</a:t>
          </a:r>
          <a:endParaRPr lang="ar-BH" dirty="0"/>
        </a:p>
      </dgm:t>
    </dgm:pt>
    <dgm:pt modelId="{9527A2D5-D950-4075-AE79-276315AD3F62}" type="parTrans" cxnId="{D4C4EFA6-282A-477A-A0E0-DD2F2A211578}">
      <dgm:prSet/>
      <dgm:spPr/>
      <dgm:t>
        <a:bodyPr/>
        <a:lstStyle/>
        <a:p>
          <a:pPr rtl="1"/>
          <a:endParaRPr lang="ar-BH"/>
        </a:p>
      </dgm:t>
    </dgm:pt>
    <dgm:pt modelId="{7CBAC70C-1133-4BF3-85F3-1955AD77F8DE}" type="sibTrans" cxnId="{D4C4EFA6-282A-477A-A0E0-DD2F2A211578}">
      <dgm:prSet/>
      <dgm:spPr/>
      <dgm:t>
        <a:bodyPr/>
        <a:lstStyle/>
        <a:p>
          <a:pPr rtl="1"/>
          <a:endParaRPr lang="ar-BH"/>
        </a:p>
      </dgm:t>
    </dgm:pt>
    <dgm:pt modelId="{796499FF-3B0E-4CDA-B41E-CF5C8B37135B}">
      <dgm:prSet phldrT="[Text]"/>
      <dgm:spPr/>
      <dgm:t>
        <a:bodyPr/>
        <a:lstStyle/>
        <a:p>
          <a:pPr rtl="0"/>
          <a:r>
            <a:rPr lang="en-US" dirty="0" smtClean="0"/>
            <a:t>Using Word Processing to Write a Reflection.</a:t>
          </a:r>
          <a:endParaRPr lang="ar-BH" dirty="0"/>
        </a:p>
      </dgm:t>
    </dgm:pt>
    <dgm:pt modelId="{9F4843F7-FCDA-4960-91ED-846202D49D77}" type="parTrans" cxnId="{BFE90006-1AD4-486F-8A23-B195815A21CE}">
      <dgm:prSet/>
      <dgm:spPr/>
      <dgm:t>
        <a:bodyPr/>
        <a:lstStyle/>
        <a:p>
          <a:pPr rtl="1"/>
          <a:endParaRPr lang="ar-BH"/>
        </a:p>
      </dgm:t>
    </dgm:pt>
    <dgm:pt modelId="{B3E7AE34-EE8A-4C72-B70E-541E3C88F081}" type="sibTrans" cxnId="{BFE90006-1AD4-486F-8A23-B195815A21CE}">
      <dgm:prSet/>
      <dgm:spPr/>
      <dgm:t>
        <a:bodyPr/>
        <a:lstStyle/>
        <a:p>
          <a:pPr rtl="1"/>
          <a:endParaRPr lang="ar-BH"/>
        </a:p>
      </dgm:t>
    </dgm:pt>
    <dgm:pt modelId="{D2DE23E3-9E07-4D7D-9450-1044FA2958CF}">
      <dgm:prSet phldrT="[Text]"/>
      <dgm:spPr/>
      <dgm:t>
        <a:bodyPr/>
        <a:lstStyle/>
        <a:p>
          <a:pPr rtl="0"/>
          <a:r>
            <a:rPr lang="en-US" dirty="0" smtClean="0"/>
            <a:t>Taking Videos/Photos for Our Teaching in Classrooms and Reflect on them. (Ex: TP)</a:t>
          </a:r>
          <a:endParaRPr lang="ar-BH" dirty="0"/>
        </a:p>
      </dgm:t>
    </dgm:pt>
    <dgm:pt modelId="{C037426C-1F46-462B-923B-C88EB6FA3313}" type="parTrans" cxnId="{291DCE2C-5F26-4DC8-ABCB-DE4DD2EF8168}">
      <dgm:prSet/>
      <dgm:spPr/>
      <dgm:t>
        <a:bodyPr/>
        <a:lstStyle/>
        <a:p>
          <a:pPr rtl="1"/>
          <a:endParaRPr lang="ar-BH"/>
        </a:p>
      </dgm:t>
    </dgm:pt>
    <dgm:pt modelId="{4F1451BD-ED09-40F9-840F-FC71718D78CC}" type="sibTrans" cxnId="{291DCE2C-5F26-4DC8-ABCB-DE4DD2EF8168}">
      <dgm:prSet/>
      <dgm:spPr/>
      <dgm:t>
        <a:bodyPr/>
        <a:lstStyle/>
        <a:p>
          <a:pPr rtl="1"/>
          <a:endParaRPr lang="ar-BH"/>
        </a:p>
      </dgm:t>
    </dgm:pt>
    <dgm:pt modelId="{B63EC2F0-978D-479A-814B-B63B0AE15985}">
      <dgm:prSet phldrT="[Text]"/>
      <dgm:spPr/>
      <dgm:t>
        <a:bodyPr/>
        <a:lstStyle/>
        <a:p>
          <a:pPr rtl="0"/>
          <a:r>
            <a:rPr lang="en-US" dirty="0" err="1" smtClean="0"/>
            <a:t>Kahoot</a:t>
          </a:r>
          <a:r>
            <a:rPr lang="en-US" dirty="0" smtClean="0"/>
            <a:t>.</a:t>
          </a:r>
          <a:endParaRPr lang="ar-BH" dirty="0"/>
        </a:p>
      </dgm:t>
    </dgm:pt>
    <dgm:pt modelId="{59912895-C603-40E1-A22A-5C34BD3C9833}" type="parTrans" cxnId="{6B219AEF-16B6-4D27-96CC-FB9BFA6883CF}">
      <dgm:prSet/>
      <dgm:spPr/>
      <dgm:t>
        <a:bodyPr/>
        <a:lstStyle/>
        <a:p>
          <a:pPr rtl="1"/>
          <a:endParaRPr lang="ar-BH"/>
        </a:p>
      </dgm:t>
    </dgm:pt>
    <dgm:pt modelId="{9134BBC2-16D8-4C9B-BC76-BD392D2B7BEC}" type="sibTrans" cxnId="{6B219AEF-16B6-4D27-96CC-FB9BFA6883CF}">
      <dgm:prSet/>
      <dgm:spPr/>
      <dgm:t>
        <a:bodyPr/>
        <a:lstStyle/>
        <a:p>
          <a:pPr rtl="1"/>
          <a:endParaRPr lang="ar-BH"/>
        </a:p>
      </dgm:t>
    </dgm:pt>
    <dgm:pt modelId="{FDB37F15-B65A-4D7F-BC29-BFCF0ADDB318}">
      <dgm:prSet phldrT="[Text]"/>
      <dgm:spPr/>
      <dgm:t>
        <a:bodyPr/>
        <a:lstStyle/>
        <a:p>
          <a:pPr rtl="0"/>
          <a:r>
            <a:rPr lang="en-US" dirty="0" err="1" smtClean="0"/>
            <a:t>Triventy</a:t>
          </a:r>
          <a:r>
            <a:rPr lang="en-US" dirty="0" smtClean="0"/>
            <a:t>.</a:t>
          </a:r>
          <a:endParaRPr lang="ar-BH" dirty="0"/>
        </a:p>
      </dgm:t>
    </dgm:pt>
    <dgm:pt modelId="{D0F8CC14-02BF-45E1-A512-ED61DF220CB9}" type="parTrans" cxnId="{EFEE0F57-2262-411E-9ACD-9A84E07D145C}">
      <dgm:prSet/>
      <dgm:spPr/>
      <dgm:t>
        <a:bodyPr/>
        <a:lstStyle/>
        <a:p>
          <a:pPr rtl="1"/>
          <a:endParaRPr lang="ar-BH"/>
        </a:p>
      </dgm:t>
    </dgm:pt>
    <dgm:pt modelId="{F22CA4FE-39BC-450F-9129-2B8863DB3CD7}" type="sibTrans" cxnId="{EFEE0F57-2262-411E-9ACD-9A84E07D145C}">
      <dgm:prSet/>
      <dgm:spPr/>
      <dgm:t>
        <a:bodyPr/>
        <a:lstStyle/>
        <a:p>
          <a:pPr rtl="1"/>
          <a:endParaRPr lang="ar-BH"/>
        </a:p>
      </dgm:t>
    </dgm:pt>
    <dgm:pt modelId="{4C9C3F03-1FD5-4F37-B94D-1D61BF73B04B}">
      <dgm:prSet phldrT="[Text]"/>
      <dgm:spPr/>
      <dgm:t>
        <a:bodyPr/>
        <a:lstStyle/>
        <a:p>
          <a:pPr rtl="0"/>
          <a:r>
            <a:rPr lang="en-US" dirty="0" smtClean="0"/>
            <a:t>OTHER EXAMPLES???</a:t>
          </a:r>
          <a:endParaRPr lang="ar-BH" dirty="0"/>
        </a:p>
      </dgm:t>
    </dgm:pt>
    <dgm:pt modelId="{DBC7A4A8-CEC8-4745-A499-CCBDE922DB72}" type="parTrans" cxnId="{39C410B6-8ADC-45FE-BE14-7A80E0E3309E}">
      <dgm:prSet/>
      <dgm:spPr/>
      <dgm:t>
        <a:bodyPr/>
        <a:lstStyle/>
        <a:p>
          <a:pPr rtl="1"/>
          <a:endParaRPr lang="ar-BH"/>
        </a:p>
      </dgm:t>
    </dgm:pt>
    <dgm:pt modelId="{93DDEA17-55CE-4237-BC22-BF58D6AB2D56}" type="sibTrans" cxnId="{39C410B6-8ADC-45FE-BE14-7A80E0E3309E}">
      <dgm:prSet/>
      <dgm:spPr/>
      <dgm:t>
        <a:bodyPr/>
        <a:lstStyle/>
        <a:p>
          <a:pPr rtl="1"/>
          <a:endParaRPr lang="ar-BH"/>
        </a:p>
      </dgm:t>
    </dgm:pt>
    <dgm:pt modelId="{5E0FEBC7-31F9-4268-88E6-87970B5CC937}" type="pres">
      <dgm:prSet presAssocID="{FE8FE044-B961-4C6D-9965-EA9EA46516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BH"/>
        </a:p>
      </dgm:t>
    </dgm:pt>
    <dgm:pt modelId="{D6B44752-A8A8-49D6-B721-B2D8FA28D66C}" type="pres">
      <dgm:prSet presAssocID="{8A04A3D5-0C16-4292-9C28-65BEC798BA42}" presName="linNode" presStyleCnt="0"/>
      <dgm:spPr/>
    </dgm:pt>
    <dgm:pt modelId="{047AADAE-502E-4FC1-9A50-A1DAA92A7112}" type="pres">
      <dgm:prSet presAssocID="{8A04A3D5-0C16-4292-9C28-65BEC798BA42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81720CED-7CDE-4952-A434-079ADE395444}" type="pres">
      <dgm:prSet presAssocID="{8A04A3D5-0C16-4292-9C28-65BEC798BA42}" presName="bracket" presStyleLbl="parChTrans1D1" presStyleIdx="0" presStyleCnt="2"/>
      <dgm:spPr/>
    </dgm:pt>
    <dgm:pt modelId="{CD3263C0-B9C0-4802-90F8-CF154F456DF7}" type="pres">
      <dgm:prSet presAssocID="{8A04A3D5-0C16-4292-9C28-65BEC798BA42}" presName="spH" presStyleCnt="0"/>
      <dgm:spPr/>
    </dgm:pt>
    <dgm:pt modelId="{664DEB28-4693-4E43-81E4-28AE9C541A6A}" type="pres">
      <dgm:prSet presAssocID="{8A04A3D5-0C16-4292-9C28-65BEC798BA42}" presName="desTx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F80FE75A-932A-48EE-B55F-85A16DD5B437}" type="pres">
      <dgm:prSet presAssocID="{6EF881E7-2376-43B8-A916-F860BC552A40}" presName="spV" presStyleCnt="0"/>
      <dgm:spPr/>
    </dgm:pt>
    <dgm:pt modelId="{8BA9AFA2-0CCD-4E03-9B9F-A1EA05AE3847}" type="pres">
      <dgm:prSet presAssocID="{0EB76435-2F5C-4174-8D27-E3DDCE6B8305}" presName="linNode" presStyleCnt="0"/>
      <dgm:spPr/>
    </dgm:pt>
    <dgm:pt modelId="{4BF8D447-C880-4371-A495-6324C7AADE56}" type="pres">
      <dgm:prSet presAssocID="{0EB76435-2F5C-4174-8D27-E3DDCE6B8305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F2298B33-2192-4EB0-A4EB-E4D7D42594DB}" type="pres">
      <dgm:prSet presAssocID="{0EB76435-2F5C-4174-8D27-E3DDCE6B8305}" presName="bracket" presStyleLbl="parChTrans1D1" presStyleIdx="1" presStyleCnt="2"/>
      <dgm:spPr/>
    </dgm:pt>
    <dgm:pt modelId="{22BCEC5E-AC60-4DAE-8336-37157215CBB0}" type="pres">
      <dgm:prSet presAssocID="{0EB76435-2F5C-4174-8D27-E3DDCE6B8305}" presName="spH" presStyleCnt="0"/>
      <dgm:spPr/>
    </dgm:pt>
  </dgm:ptLst>
  <dgm:cxnLst>
    <dgm:cxn modelId="{EFEE0F57-2262-411E-9ACD-9A84E07D145C}" srcId="{8A04A3D5-0C16-4292-9C28-65BEC798BA42}" destId="{FDB37F15-B65A-4D7F-BC29-BFCF0ADDB318}" srcOrd="4" destOrd="0" parTransId="{D0F8CC14-02BF-45E1-A512-ED61DF220CB9}" sibTransId="{F22CA4FE-39BC-450F-9129-2B8863DB3CD7}"/>
    <dgm:cxn modelId="{C8A94E35-2289-4685-A5CC-94856F5C9B13}" type="presOf" srcId="{D2DE23E3-9E07-4D7D-9450-1044FA2958CF}" destId="{664DEB28-4693-4E43-81E4-28AE9C541A6A}" srcOrd="0" destOrd="2" presId="urn:diagrams.loki3.com/BracketList"/>
    <dgm:cxn modelId="{AF78AB3F-ED58-492B-81C2-76DEBBCD42D6}" type="presOf" srcId="{4C9C3F03-1FD5-4F37-B94D-1D61BF73B04B}" destId="{664DEB28-4693-4E43-81E4-28AE9C541A6A}" srcOrd="0" destOrd="5" presId="urn:diagrams.loki3.com/BracketList"/>
    <dgm:cxn modelId="{39C410B6-8ADC-45FE-BE14-7A80E0E3309E}" srcId="{8A04A3D5-0C16-4292-9C28-65BEC798BA42}" destId="{4C9C3F03-1FD5-4F37-B94D-1D61BF73B04B}" srcOrd="5" destOrd="0" parTransId="{DBC7A4A8-CEC8-4745-A499-CCBDE922DB72}" sibTransId="{93DDEA17-55CE-4237-BC22-BF58D6AB2D56}"/>
    <dgm:cxn modelId="{BFE90006-1AD4-486F-8A23-B195815A21CE}" srcId="{8A04A3D5-0C16-4292-9C28-65BEC798BA42}" destId="{796499FF-3B0E-4CDA-B41E-CF5C8B37135B}" srcOrd="1" destOrd="0" parTransId="{9F4843F7-FCDA-4960-91ED-846202D49D77}" sibTransId="{B3E7AE34-EE8A-4C72-B70E-541E3C88F081}"/>
    <dgm:cxn modelId="{89635E2A-F5EC-42A0-950C-4964793246DA}" type="presOf" srcId="{FDB37F15-B65A-4D7F-BC29-BFCF0ADDB318}" destId="{664DEB28-4693-4E43-81E4-28AE9C541A6A}" srcOrd="0" destOrd="4" presId="urn:diagrams.loki3.com/BracketList"/>
    <dgm:cxn modelId="{BE319DEA-8833-454E-9EA2-6BD4D60A523D}" type="presOf" srcId="{796499FF-3B0E-4CDA-B41E-CF5C8B37135B}" destId="{664DEB28-4693-4E43-81E4-28AE9C541A6A}" srcOrd="0" destOrd="1" presId="urn:diagrams.loki3.com/BracketList"/>
    <dgm:cxn modelId="{547172FB-E416-4BB0-8FD2-978B6267CDA9}" type="presOf" srcId="{8A04A3D5-0C16-4292-9C28-65BEC798BA42}" destId="{047AADAE-502E-4FC1-9A50-A1DAA92A7112}" srcOrd="0" destOrd="0" presId="urn:diagrams.loki3.com/BracketList"/>
    <dgm:cxn modelId="{1E0E7284-3CD8-4639-93C6-6C1F812833F5}" srcId="{FE8FE044-B961-4C6D-9965-EA9EA465164B}" destId="{8A04A3D5-0C16-4292-9C28-65BEC798BA42}" srcOrd="0" destOrd="0" parTransId="{2CA0A314-780B-4D3C-BEA6-5B99C5D9488E}" sibTransId="{6EF881E7-2376-43B8-A916-F860BC552A40}"/>
    <dgm:cxn modelId="{291DCE2C-5F26-4DC8-ABCB-DE4DD2EF8168}" srcId="{8A04A3D5-0C16-4292-9C28-65BEC798BA42}" destId="{D2DE23E3-9E07-4D7D-9450-1044FA2958CF}" srcOrd="2" destOrd="0" parTransId="{C037426C-1F46-462B-923B-C88EB6FA3313}" sibTransId="{4F1451BD-ED09-40F9-840F-FC71718D78CC}"/>
    <dgm:cxn modelId="{D4C4EFA6-282A-477A-A0E0-DD2F2A211578}" srcId="{FE8FE044-B961-4C6D-9965-EA9EA465164B}" destId="{0EB76435-2F5C-4174-8D27-E3DDCE6B8305}" srcOrd="1" destOrd="0" parTransId="{9527A2D5-D950-4075-AE79-276315AD3F62}" sibTransId="{7CBAC70C-1133-4BF3-85F3-1955AD77F8DE}"/>
    <dgm:cxn modelId="{6B219AEF-16B6-4D27-96CC-FB9BFA6883CF}" srcId="{8A04A3D5-0C16-4292-9C28-65BEC798BA42}" destId="{B63EC2F0-978D-479A-814B-B63B0AE15985}" srcOrd="3" destOrd="0" parTransId="{59912895-C603-40E1-A22A-5C34BD3C9833}" sibTransId="{9134BBC2-16D8-4C9B-BC76-BD392D2B7BEC}"/>
    <dgm:cxn modelId="{F1FEFC43-8DBC-48A7-9588-92BFA084C1CE}" srcId="{8A04A3D5-0C16-4292-9C28-65BEC798BA42}" destId="{CE2A4085-EC27-4CED-98E5-94BA7282FF63}" srcOrd="0" destOrd="0" parTransId="{02304AD3-1FC3-4ABA-AAA6-16CDD7E55D88}" sibTransId="{D58D0094-41A2-4B6E-9CF5-4D508CE55A45}"/>
    <dgm:cxn modelId="{2A14A664-20C3-4B7D-817B-63A595CAF06F}" type="presOf" srcId="{0EB76435-2F5C-4174-8D27-E3DDCE6B8305}" destId="{4BF8D447-C880-4371-A495-6324C7AADE56}" srcOrd="0" destOrd="0" presId="urn:diagrams.loki3.com/BracketList"/>
    <dgm:cxn modelId="{168CC222-08E0-4FFE-8D43-5024F709AC6E}" type="presOf" srcId="{FE8FE044-B961-4C6D-9965-EA9EA465164B}" destId="{5E0FEBC7-31F9-4268-88E6-87970B5CC937}" srcOrd="0" destOrd="0" presId="urn:diagrams.loki3.com/BracketList"/>
    <dgm:cxn modelId="{2E25BAC5-47B8-4C1A-9D16-8DD0B332F1C8}" type="presOf" srcId="{B63EC2F0-978D-479A-814B-B63B0AE15985}" destId="{664DEB28-4693-4E43-81E4-28AE9C541A6A}" srcOrd="0" destOrd="3" presId="urn:diagrams.loki3.com/BracketList"/>
    <dgm:cxn modelId="{B34A6DE6-C613-46D8-8B52-6DE9A133BBFA}" type="presOf" srcId="{CE2A4085-EC27-4CED-98E5-94BA7282FF63}" destId="{664DEB28-4693-4E43-81E4-28AE9C541A6A}" srcOrd="0" destOrd="0" presId="urn:diagrams.loki3.com/BracketList"/>
    <dgm:cxn modelId="{8DF858B4-6EDA-40A6-8C2E-A9FC623A47EC}" type="presParOf" srcId="{5E0FEBC7-31F9-4268-88E6-87970B5CC937}" destId="{D6B44752-A8A8-49D6-B721-B2D8FA28D66C}" srcOrd="0" destOrd="0" presId="urn:diagrams.loki3.com/BracketList"/>
    <dgm:cxn modelId="{45B8E6B7-E594-4C3E-AE8A-0481EC6AFB59}" type="presParOf" srcId="{D6B44752-A8A8-49D6-B721-B2D8FA28D66C}" destId="{047AADAE-502E-4FC1-9A50-A1DAA92A7112}" srcOrd="0" destOrd="0" presId="urn:diagrams.loki3.com/BracketList"/>
    <dgm:cxn modelId="{FEA8A0C9-C80D-4ABE-AA79-289109FD6041}" type="presParOf" srcId="{D6B44752-A8A8-49D6-B721-B2D8FA28D66C}" destId="{81720CED-7CDE-4952-A434-079ADE395444}" srcOrd="1" destOrd="0" presId="urn:diagrams.loki3.com/BracketList"/>
    <dgm:cxn modelId="{E6495A9E-AEE0-45A9-BCC0-8FD7052537BD}" type="presParOf" srcId="{D6B44752-A8A8-49D6-B721-B2D8FA28D66C}" destId="{CD3263C0-B9C0-4802-90F8-CF154F456DF7}" srcOrd="2" destOrd="0" presId="urn:diagrams.loki3.com/BracketList"/>
    <dgm:cxn modelId="{33DB6546-28BD-4AA8-BB68-1B61838169AA}" type="presParOf" srcId="{D6B44752-A8A8-49D6-B721-B2D8FA28D66C}" destId="{664DEB28-4693-4E43-81E4-28AE9C541A6A}" srcOrd="3" destOrd="0" presId="urn:diagrams.loki3.com/BracketList"/>
    <dgm:cxn modelId="{2751E4BE-7285-4676-AB33-1D2C36AE8AA5}" type="presParOf" srcId="{5E0FEBC7-31F9-4268-88E6-87970B5CC937}" destId="{F80FE75A-932A-48EE-B55F-85A16DD5B437}" srcOrd="1" destOrd="0" presId="urn:diagrams.loki3.com/BracketList"/>
    <dgm:cxn modelId="{CBA73745-0B52-4984-A05F-38D2038C8AEB}" type="presParOf" srcId="{5E0FEBC7-31F9-4268-88E6-87970B5CC937}" destId="{8BA9AFA2-0CCD-4E03-9B9F-A1EA05AE3847}" srcOrd="2" destOrd="0" presId="urn:diagrams.loki3.com/BracketList"/>
    <dgm:cxn modelId="{E314AD7B-73E7-4668-87E5-50D5B81668CD}" type="presParOf" srcId="{8BA9AFA2-0CCD-4E03-9B9F-A1EA05AE3847}" destId="{4BF8D447-C880-4371-A495-6324C7AADE56}" srcOrd="0" destOrd="0" presId="urn:diagrams.loki3.com/BracketList"/>
    <dgm:cxn modelId="{E57A9F3A-923C-45A4-AB13-CBFCC2687FD2}" type="presParOf" srcId="{8BA9AFA2-0CCD-4E03-9B9F-A1EA05AE3847}" destId="{F2298B33-2192-4EB0-A4EB-E4D7D42594DB}" srcOrd="1" destOrd="0" presId="urn:diagrams.loki3.com/BracketList"/>
    <dgm:cxn modelId="{2202F180-DF43-4239-BE1E-CCE87DFCEC07}" type="presParOf" srcId="{8BA9AFA2-0CCD-4E03-9B9F-A1EA05AE3847}" destId="{22BCEC5E-AC60-4DAE-8336-37157215CBB0}" srcOrd="2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8FE044-B961-4C6D-9965-EA9EA465164B}" type="doc">
      <dgm:prSet loTypeId="urn:diagrams.loki3.com/Bracke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BH"/>
        </a:p>
      </dgm:t>
    </dgm:pt>
    <dgm:pt modelId="{8A04A3D5-0C16-4292-9C28-65BEC798BA42}">
      <dgm:prSet phldrT="[Text]"/>
      <dgm:spPr>
        <a:noFill/>
      </dgm:spPr>
      <dgm:t>
        <a:bodyPr/>
        <a:lstStyle/>
        <a:p>
          <a:pPr rtl="1"/>
          <a:r>
            <a:rPr lang="en-US" dirty="0" smtClean="0"/>
            <a:t>Formative Assessment</a:t>
          </a:r>
          <a:endParaRPr lang="ar-BH" dirty="0"/>
        </a:p>
      </dgm:t>
    </dgm:pt>
    <dgm:pt modelId="{2CA0A314-780B-4D3C-BEA6-5B99C5D9488E}" type="parTrans" cxnId="{1E0E7284-3CD8-4639-93C6-6C1F812833F5}">
      <dgm:prSet/>
      <dgm:spPr/>
      <dgm:t>
        <a:bodyPr/>
        <a:lstStyle/>
        <a:p>
          <a:pPr rtl="1"/>
          <a:endParaRPr lang="ar-BH"/>
        </a:p>
      </dgm:t>
    </dgm:pt>
    <dgm:pt modelId="{6EF881E7-2376-43B8-A916-F860BC552A40}" type="sibTrans" cxnId="{1E0E7284-3CD8-4639-93C6-6C1F812833F5}">
      <dgm:prSet/>
      <dgm:spPr/>
      <dgm:t>
        <a:bodyPr/>
        <a:lstStyle/>
        <a:p>
          <a:pPr rtl="1"/>
          <a:endParaRPr lang="ar-BH"/>
        </a:p>
      </dgm:t>
    </dgm:pt>
    <dgm:pt modelId="{0EB76435-2F5C-4174-8D27-E3DDCE6B8305}">
      <dgm:prSet phldrT="[Text]"/>
      <dgm:spPr>
        <a:solidFill>
          <a:srgbClr val="FFFF00"/>
        </a:solidFill>
      </dgm:spPr>
      <dgm:t>
        <a:bodyPr/>
        <a:lstStyle/>
        <a:p>
          <a:pPr rtl="1"/>
          <a:r>
            <a:rPr lang="en-US" dirty="0" smtClean="0"/>
            <a:t>Summative Assessment</a:t>
          </a:r>
          <a:endParaRPr lang="ar-BH" dirty="0"/>
        </a:p>
      </dgm:t>
    </dgm:pt>
    <dgm:pt modelId="{9527A2D5-D950-4075-AE79-276315AD3F62}" type="parTrans" cxnId="{D4C4EFA6-282A-477A-A0E0-DD2F2A211578}">
      <dgm:prSet/>
      <dgm:spPr/>
      <dgm:t>
        <a:bodyPr/>
        <a:lstStyle/>
        <a:p>
          <a:pPr rtl="1"/>
          <a:endParaRPr lang="ar-BH"/>
        </a:p>
      </dgm:t>
    </dgm:pt>
    <dgm:pt modelId="{7CBAC70C-1133-4BF3-85F3-1955AD77F8DE}" type="sibTrans" cxnId="{D4C4EFA6-282A-477A-A0E0-DD2F2A211578}">
      <dgm:prSet/>
      <dgm:spPr/>
      <dgm:t>
        <a:bodyPr/>
        <a:lstStyle/>
        <a:p>
          <a:pPr rtl="1"/>
          <a:endParaRPr lang="ar-BH"/>
        </a:p>
      </dgm:t>
    </dgm:pt>
    <dgm:pt modelId="{52941489-FB89-47C5-9BF3-DC40C6C5A8B9}">
      <dgm:prSet phldrT="[Text]"/>
      <dgm:spPr/>
      <dgm:t>
        <a:bodyPr/>
        <a:lstStyle/>
        <a:p>
          <a:pPr rtl="0"/>
          <a:r>
            <a:rPr lang="en-US" dirty="0" smtClean="0"/>
            <a:t>E-Portfolio  and Digital Artifacts.</a:t>
          </a:r>
          <a:endParaRPr lang="ar-BH" dirty="0"/>
        </a:p>
      </dgm:t>
    </dgm:pt>
    <dgm:pt modelId="{8D3AEB84-9744-4EE3-8655-5BB239BF27A2}" type="parTrans" cxnId="{B7E59282-45E0-4F02-B9C7-57C4717A5497}">
      <dgm:prSet/>
      <dgm:spPr/>
      <dgm:t>
        <a:bodyPr/>
        <a:lstStyle/>
        <a:p>
          <a:pPr rtl="1"/>
          <a:endParaRPr lang="ar-BH"/>
        </a:p>
      </dgm:t>
    </dgm:pt>
    <dgm:pt modelId="{8EDB97EA-3F3E-4CF2-AE7B-BE27592E495F}" type="sibTrans" cxnId="{B7E59282-45E0-4F02-B9C7-57C4717A5497}">
      <dgm:prSet/>
      <dgm:spPr/>
      <dgm:t>
        <a:bodyPr/>
        <a:lstStyle/>
        <a:p>
          <a:pPr rtl="1"/>
          <a:endParaRPr lang="ar-BH"/>
        </a:p>
      </dgm:t>
    </dgm:pt>
    <dgm:pt modelId="{9FECB909-5960-4350-B20C-5E6486C2BBFF}">
      <dgm:prSet phldrT="[Text]"/>
      <dgm:spPr/>
      <dgm:t>
        <a:bodyPr/>
        <a:lstStyle/>
        <a:p>
          <a:pPr rtl="0"/>
          <a:r>
            <a:rPr lang="en-US" dirty="0" smtClean="0"/>
            <a:t>Essay.</a:t>
          </a:r>
          <a:endParaRPr lang="ar-BH" dirty="0"/>
        </a:p>
      </dgm:t>
    </dgm:pt>
    <dgm:pt modelId="{AE0AF1F0-4E89-403D-BC0F-24393289F611}" type="parTrans" cxnId="{A5C6698C-D478-45FA-84E4-764C62509F1C}">
      <dgm:prSet/>
      <dgm:spPr/>
      <dgm:t>
        <a:bodyPr/>
        <a:lstStyle/>
        <a:p>
          <a:pPr rtl="1"/>
          <a:endParaRPr lang="ar-BH"/>
        </a:p>
      </dgm:t>
    </dgm:pt>
    <dgm:pt modelId="{FDE4A244-2B41-4FB0-8B26-F21D71CD1944}" type="sibTrans" cxnId="{A5C6698C-D478-45FA-84E4-764C62509F1C}">
      <dgm:prSet/>
      <dgm:spPr/>
      <dgm:t>
        <a:bodyPr/>
        <a:lstStyle/>
        <a:p>
          <a:pPr rtl="1"/>
          <a:endParaRPr lang="ar-BH"/>
        </a:p>
      </dgm:t>
    </dgm:pt>
    <dgm:pt modelId="{028099E4-5ACA-4927-9DBC-1DA87358FD59}">
      <dgm:prSet phldrT="[Text]"/>
      <dgm:spPr/>
      <dgm:t>
        <a:bodyPr/>
        <a:lstStyle/>
        <a:p>
          <a:pPr rtl="0"/>
          <a:r>
            <a:rPr lang="en-US" dirty="0" smtClean="0"/>
            <a:t>Demonstrations.</a:t>
          </a:r>
          <a:endParaRPr lang="ar-BH" dirty="0"/>
        </a:p>
      </dgm:t>
    </dgm:pt>
    <dgm:pt modelId="{F83467F9-62E1-4FDD-A0CC-B28E612A55A3}" type="parTrans" cxnId="{F4C9BD74-8182-43EF-959F-0BDA2F167598}">
      <dgm:prSet/>
      <dgm:spPr/>
      <dgm:t>
        <a:bodyPr/>
        <a:lstStyle/>
        <a:p>
          <a:pPr rtl="1"/>
          <a:endParaRPr lang="ar-BH"/>
        </a:p>
      </dgm:t>
    </dgm:pt>
    <dgm:pt modelId="{15878E2A-9E3B-4043-98E2-E9312FE83EF2}" type="sibTrans" cxnId="{F4C9BD74-8182-43EF-959F-0BDA2F167598}">
      <dgm:prSet/>
      <dgm:spPr/>
      <dgm:t>
        <a:bodyPr/>
        <a:lstStyle/>
        <a:p>
          <a:pPr rtl="1"/>
          <a:endParaRPr lang="ar-BH"/>
        </a:p>
      </dgm:t>
    </dgm:pt>
    <dgm:pt modelId="{107DD121-0120-490D-AD5C-E10EC3A6E0ED}">
      <dgm:prSet phldrT="[Text]"/>
      <dgm:spPr/>
      <dgm:t>
        <a:bodyPr/>
        <a:lstStyle/>
        <a:p>
          <a:pPr rtl="0"/>
          <a:r>
            <a:rPr lang="en-US" dirty="0" smtClean="0"/>
            <a:t>Digital Projects.</a:t>
          </a:r>
          <a:endParaRPr lang="ar-BH" dirty="0"/>
        </a:p>
      </dgm:t>
    </dgm:pt>
    <dgm:pt modelId="{E26D4F9D-1F65-4227-9082-7FC2E31A4D97}" type="parTrans" cxnId="{30BD1AEE-969C-40D0-BA53-511C04C1F58F}">
      <dgm:prSet/>
      <dgm:spPr/>
      <dgm:t>
        <a:bodyPr/>
        <a:lstStyle/>
        <a:p>
          <a:pPr rtl="1"/>
          <a:endParaRPr lang="ar-BH"/>
        </a:p>
      </dgm:t>
    </dgm:pt>
    <dgm:pt modelId="{736C9913-8FE6-4B3A-8E3D-EEAC661CEF94}" type="sibTrans" cxnId="{30BD1AEE-969C-40D0-BA53-511C04C1F58F}">
      <dgm:prSet/>
      <dgm:spPr/>
      <dgm:t>
        <a:bodyPr/>
        <a:lstStyle/>
        <a:p>
          <a:pPr rtl="1"/>
          <a:endParaRPr lang="ar-BH"/>
        </a:p>
      </dgm:t>
    </dgm:pt>
    <dgm:pt modelId="{5E0FEBC7-31F9-4268-88E6-87970B5CC937}" type="pres">
      <dgm:prSet presAssocID="{FE8FE044-B961-4C6D-9965-EA9EA46516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BH"/>
        </a:p>
      </dgm:t>
    </dgm:pt>
    <dgm:pt modelId="{D6B44752-A8A8-49D6-B721-B2D8FA28D66C}" type="pres">
      <dgm:prSet presAssocID="{8A04A3D5-0C16-4292-9C28-65BEC798BA42}" presName="linNode" presStyleCnt="0"/>
      <dgm:spPr/>
    </dgm:pt>
    <dgm:pt modelId="{047AADAE-502E-4FC1-9A50-A1DAA92A7112}" type="pres">
      <dgm:prSet presAssocID="{8A04A3D5-0C16-4292-9C28-65BEC798BA42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81720CED-7CDE-4952-A434-079ADE395444}" type="pres">
      <dgm:prSet presAssocID="{8A04A3D5-0C16-4292-9C28-65BEC798BA42}" presName="bracket" presStyleLbl="parChTrans1D1" presStyleIdx="0" presStyleCnt="2"/>
      <dgm:spPr/>
    </dgm:pt>
    <dgm:pt modelId="{CD3263C0-B9C0-4802-90F8-CF154F456DF7}" type="pres">
      <dgm:prSet presAssocID="{8A04A3D5-0C16-4292-9C28-65BEC798BA42}" presName="spH" presStyleCnt="0"/>
      <dgm:spPr/>
    </dgm:pt>
    <dgm:pt modelId="{F80FE75A-932A-48EE-B55F-85A16DD5B437}" type="pres">
      <dgm:prSet presAssocID="{6EF881E7-2376-43B8-A916-F860BC552A40}" presName="spV" presStyleCnt="0"/>
      <dgm:spPr/>
    </dgm:pt>
    <dgm:pt modelId="{8BA9AFA2-0CCD-4E03-9B9F-A1EA05AE3847}" type="pres">
      <dgm:prSet presAssocID="{0EB76435-2F5C-4174-8D27-E3DDCE6B8305}" presName="linNode" presStyleCnt="0"/>
      <dgm:spPr/>
    </dgm:pt>
    <dgm:pt modelId="{4BF8D447-C880-4371-A495-6324C7AADE56}" type="pres">
      <dgm:prSet presAssocID="{0EB76435-2F5C-4174-8D27-E3DDCE6B8305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  <dgm:pt modelId="{F2298B33-2192-4EB0-A4EB-E4D7D42594DB}" type="pres">
      <dgm:prSet presAssocID="{0EB76435-2F5C-4174-8D27-E3DDCE6B8305}" presName="bracket" presStyleLbl="parChTrans1D1" presStyleIdx="1" presStyleCnt="2"/>
      <dgm:spPr/>
    </dgm:pt>
    <dgm:pt modelId="{22BCEC5E-AC60-4DAE-8336-37157215CBB0}" type="pres">
      <dgm:prSet presAssocID="{0EB76435-2F5C-4174-8D27-E3DDCE6B8305}" presName="spH" presStyleCnt="0"/>
      <dgm:spPr/>
    </dgm:pt>
    <dgm:pt modelId="{8AD28D87-15B3-4148-9D0C-A3839BD5603A}" type="pres">
      <dgm:prSet presAssocID="{0EB76435-2F5C-4174-8D27-E3DDCE6B8305}" presName="desTx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BH"/>
        </a:p>
      </dgm:t>
    </dgm:pt>
  </dgm:ptLst>
  <dgm:cxnLst>
    <dgm:cxn modelId="{BC163A9E-F4C2-485F-B65C-0F3E2478DE84}" type="presOf" srcId="{028099E4-5ACA-4927-9DBC-1DA87358FD59}" destId="{8AD28D87-15B3-4148-9D0C-A3839BD5603A}" srcOrd="0" destOrd="2" presId="urn:diagrams.loki3.com/BracketList"/>
    <dgm:cxn modelId="{A5C6698C-D478-45FA-84E4-764C62509F1C}" srcId="{0EB76435-2F5C-4174-8D27-E3DDCE6B8305}" destId="{9FECB909-5960-4350-B20C-5E6486C2BBFF}" srcOrd="1" destOrd="0" parTransId="{AE0AF1F0-4E89-403D-BC0F-24393289F611}" sibTransId="{FDE4A244-2B41-4FB0-8B26-F21D71CD1944}"/>
    <dgm:cxn modelId="{F4C9BD74-8182-43EF-959F-0BDA2F167598}" srcId="{0EB76435-2F5C-4174-8D27-E3DDCE6B8305}" destId="{028099E4-5ACA-4927-9DBC-1DA87358FD59}" srcOrd="2" destOrd="0" parTransId="{F83467F9-62E1-4FDD-A0CC-B28E612A55A3}" sibTransId="{15878E2A-9E3B-4043-98E2-E9312FE83EF2}"/>
    <dgm:cxn modelId="{BA6BF89B-D509-4EC7-A3AB-A004472F8131}" type="presOf" srcId="{0EB76435-2F5C-4174-8D27-E3DDCE6B8305}" destId="{4BF8D447-C880-4371-A495-6324C7AADE56}" srcOrd="0" destOrd="0" presId="urn:diagrams.loki3.com/BracketList"/>
    <dgm:cxn modelId="{B7E59282-45E0-4F02-B9C7-57C4717A5497}" srcId="{0EB76435-2F5C-4174-8D27-E3DDCE6B8305}" destId="{52941489-FB89-47C5-9BF3-DC40C6C5A8B9}" srcOrd="0" destOrd="0" parTransId="{8D3AEB84-9744-4EE3-8655-5BB239BF27A2}" sibTransId="{8EDB97EA-3F3E-4CF2-AE7B-BE27592E495F}"/>
    <dgm:cxn modelId="{1E0E7284-3CD8-4639-93C6-6C1F812833F5}" srcId="{FE8FE044-B961-4C6D-9965-EA9EA465164B}" destId="{8A04A3D5-0C16-4292-9C28-65BEC798BA42}" srcOrd="0" destOrd="0" parTransId="{2CA0A314-780B-4D3C-BEA6-5B99C5D9488E}" sibTransId="{6EF881E7-2376-43B8-A916-F860BC552A40}"/>
    <dgm:cxn modelId="{D4C4EFA6-282A-477A-A0E0-DD2F2A211578}" srcId="{FE8FE044-B961-4C6D-9965-EA9EA465164B}" destId="{0EB76435-2F5C-4174-8D27-E3DDCE6B8305}" srcOrd="1" destOrd="0" parTransId="{9527A2D5-D950-4075-AE79-276315AD3F62}" sibTransId="{7CBAC70C-1133-4BF3-85F3-1955AD77F8DE}"/>
    <dgm:cxn modelId="{326635AC-0F2C-4C33-990C-B91F1A75A327}" type="presOf" srcId="{107DD121-0120-490D-AD5C-E10EC3A6E0ED}" destId="{8AD28D87-15B3-4148-9D0C-A3839BD5603A}" srcOrd="0" destOrd="3" presId="urn:diagrams.loki3.com/BracketList"/>
    <dgm:cxn modelId="{52522FC6-9283-4ABE-A3AB-AD865807662A}" type="presOf" srcId="{FE8FE044-B961-4C6D-9965-EA9EA465164B}" destId="{5E0FEBC7-31F9-4268-88E6-87970B5CC937}" srcOrd="0" destOrd="0" presId="urn:diagrams.loki3.com/BracketList"/>
    <dgm:cxn modelId="{A137BE6B-F79B-460C-B039-9F23E76A2A64}" type="presOf" srcId="{8A04A3D5-0C16-4292-9C28-65BEC798BA42}" destId="{047AADAE-502E-4FC1-9A50-A1DAA92A7112}" srcOrd="0" destOrd="0" presId="urn:diagrams.loki3.com/BracketList"/>
    <dgm:cxn modelId="{41E923D6-C900-4CD8-9540-7B80920A78CE}" type="presOf" srcId="{9FECB909-5960-4350-B20C-5E6486C2BBFF}" destId="{8AD28D87-15B3-4148-9D0C-A3839BD5603A}" srcOrd="0" destOrd="1" presId="urn:diagrams.loki3.com/BracketList"/>
    <dgm:cxn modelId="{0B5F922A-A4EF-4BFF-A1CF-C088C9AFD4ED}" type="presOf" srcId="{52941489-FB89-47C5-9BF3-DC40C6C5A8B9}" destId="{8AD28D87-15B3-4148-9D0C-A3839BD5603A}" srcOrd="0" destOrd="0" presId="urn:diagrams.loki3.com/BracketList"/>
    <dgm:cxn modelId="{30BD1AEE-969C-40D0-BA53-511C04C1F58F}" srcId="{0EB76435-2F5C-4174-8D27-E3DDCE6B8305}" destId="{107DD121-0120-490D-AD5C-E10EC3A6E0ED}" srcOrd="3" destOrd="0" parTransId="{E26D4F9D-1F65-4227-9082-7FC2E31A4D97}" sibTransId="{736C9913-8FE6-4B3A-8E3D-EEAC661CEF94}"/>
    <dgm:cxn modelId="{20DF5609-11BC-4B23-9ECA-5BA03BC001A2}" type="presParOf" srcId="{5E0FEBC7-31F9-4268-88E6-87970B5CC937}" destId="{D6B44752-A8A8-49D6-B721-B2D8FA28D66C}" srcOrd="0" destOrd="0" presId="urn:diagrams.loki3.com/BracketList"/>
    <dgm:cxn modelId="{050B72CA-0BE5-4454-8017-426ED539FA94}" type="presParOf" srcId="{D6B44752-A8A8-49D6-B721-B2D8FA28D66C}" destId="{047AADAE-502E-4FC1-9A50-A1DAA92A7112}" srcOrd="0" destOrd="0" presId="urn:diagrams.loki3.com/BracketList"/>
    <dgm:cxn modelId="{1FAAEF4D-BD72-4339-B467-CDBB44CDB7B2}" type="presParOf" srcId="{D6B44752-A8A8-49D6-B721-B2D8FA28D66C}" destId="{81720CED-7CDE-4952-A434-079ADE395444}" srcOrd="1" destOrd="0" presId="urn:diagrams.loki3.com/BracketList"/>
    <dgm:cxn modelId="{8BCEF063-651E-434B-AEC8-8F2DFBB3B733}" type="presParOf" srcId="{D6B44752-A8A8-49D6-B721-B2D8FA28D66C}" destId="{CD3263C0-B9C0-4802-90F8-CF154F456DF7}" srcOrd="2" destOrd="0" presId="urn:diagrams.loki3.com/BracketList"/>
    <dgm:cxn modelId="{D11257DA-8A70-4231-B66B-6BD81405B445}" type="presParOf" srcId="{5E0FEBC7-31F9-4268-88E6-87970B5CC937}" destId="{F80FE75A-932A-48EE-B55F-85A16DD5B437}" srcOrd="1" destOrd="0" presId="urn:diagrams.loki3.com/BracketList"/>
    <dgm:cxn modelId="{A215273F-2FBB-4FB5-9E6E-7A0E69929EF3}" type="presParOf" srcId="{5E0FEBC7-31F9-4268-88E6-87970B5CC937}" destId="{8BA9AFA2-0CCD-4E03-9B9F-A1EA05AE3847}" srcOrd="2" destOrd="0" presId="urn:diagrams.loki3.com/BracketList"/>
    <dgm:cxn modelId="{6241A148-D92F-4C08-BDD8-D55C76BF37C9}" type="presParOf" srcId="{8BA9AFA2-0CCD-4E03-9B9F-A1EA05AE3847}" destId="{4BF8D447-C880-4371-A495-6324C7AADE56}" srcOrd="0" destOrd="0" presId="urn:diagrams.loki3.com/BracketList"/>
    <dgm:cxn modelId="{06D66AC4-4798-4ECC-B8D1-2659E3AF2AF9}" type="presParOf" srcId="{8BA9AFA2-0CCD-4E03-9B9F-A1EA05AE3847}" destId="{F2298B33-2192-4EB0-A4EB-E4D7D42594DB}" srcOrd="1" destOrd="0" presId="urn:diagrams.loki3.com/BracketList"/>
    <dgm:cxn modelId="{3EFA8658-9536-4964-8450-EB5AF782E17C}" type="presParOf" srcId="{8BA9AFA2-0CCD-4E03-9B9F-A1EA05AE3847}" destId="{22BCEC5E-AC60-4DAE-8336-37157215CBB0}" srcOrd="2" destOrd="0" presId="urn:diagrams.loki3.com/BracketList"/>
    <dgm:cxn modelId="{93E2C88F-B24E-4F89-AF5D-CC57CE436468}" type="presParOf" srcId="{8BA9AFA2-0CCD-4E03-9B9F-A1EA05AE3847}" destId="{8AD28D87-15B3-4148-9D0C-A3839BD5603A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467C9E9-3C0A-4A2B-A155-50898E15CB0B}" type="datetimeFigureOut">
              <a:rPr lang="ar-BH" smtClean="0"/>
              <a:t>10/09/1440</a:t>
            </a:fld>
            <a:endParaRPr lang="ar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A0B736-D5A9-4B40-AE22-4D5FDC71A7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159401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1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55960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5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860279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6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43585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7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147074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8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231441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9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84670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10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048101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11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788571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12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90974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buFont typeface="Arial" pitchFamily="34" charset="0"/>
              <a:buNone/>
            </a:pPr>
            <a:endParaRPr lang="ar-B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0B736-D5A9-4B40-AE22-4D5FDC71A772}" type="slidenum">
              <a:rPr lang="ar-BH" smtClean="0"/>
              <a:t>23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39628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B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79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1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4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9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9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9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4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B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B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6D67-9297-4D6F-BED9-7BAD36A9DBC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AB79A-2F67-42C2-AF23-40B63CA88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7.jpeg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6.jpeg"/><Relationship Id="rId4" Type="http://schemas.openxmlformats.org/officeDocument/2006/relationships/diagramData" Target="../diagrams/data3.xml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hyperlink" Target="https://www.linkedin.com/learning/teaching-with-technology/choosing-appropriate-technologies-to-assess-learni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hyperlink" Target="https://www.mentimeter.com/" TargetMode="Externa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bistar.4teachers.org/index.php" TargetMode="Externa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s://www.mentimeter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learning/teaching-with-technology" TargetMode="External"/><Relationship Id="rId5" Type="http://schemas.openxmlformats.org/officeDocument/2006/relationships/hyperlink" Target="https://www.facdev.niu.edu/facdev/resources/quicktips/transcripts/clickers.shtml" TargetMode="External"/><Relationship Id="rId4" Type="http://schemas.openxmlformats.org/officeDocument/2006/relationships/hyperlink" Target="http://rubistar.4teachers.org/index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5201" y="1498140"/>
            <a:ext cx="11045068" cy="177475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/>
              <a:t>Technology &amp; Assessment</a:t>
            </a:r>
            <a:endParaRPr lang="en-US" sz="5400" b="1" dirty="0"/>
          </a:p>
        </p:txBody>
      </p:sp>
      <p:pic>
        <p:nvPicPr>
          <p:cNvPr id="3" name="Picture 6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27" y="217842"/>
            <a:ext cx="1789880" cy="10863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224854"/>
            <a:ext cx="938384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 smtClean="0"/>
              <a:t>University of Bahrain</a:t>
            </a:r>
          </a:p>
          <a:p>
            <a:r>
              <a:rPr lang="en-US" sz="2400" dirty="0" smtClean="0"/>
              <a:t>Bahrain Teachers College</a:t>
            </a:r>
          </a:p>
          <a:p>
            <a:r>
              <a:rPr lang="en-US" sz="2400" dirty="0" smtClean="0"/>
              <a:t>TCDEIT586-Theoritical Framework for ICT-Supported Teacher Education</a:t>
            </a:r>
            <a:endParaRPr lang="ar-BH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83043" y="3302872"/>
            <a:ext cx="613097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Presented by: Hasna’a Jaffer Al-Saeed</a:t>
            </a:r>
          </a:p>
          <a:p>
            <a:pPr algn="ctr"/>
            <a:r>
              <a:rPr lang="en-US" b="1" dirty="0" smtClean="0"/>
              <a:t>ID#:20011935</a:t>
            </a:r>
          </a:p>
          <a:p>
            <a:pPr algn="ctr"/>
            <a:r>
              <a:rPr lang="en-US" b="1" dirty="0" smtClean="0"/>
              <a:t>May, 2019</a:t>
            </a:r>
            <a:endParaRPr lang="ar-BH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514413" y="5516380"/>
            <a:ext cx="4017364" cy="461665"/>
          </a:xfrm>
          <a:prstGeom prst="rect">
            <a:avLst/>
          </a:prstGeom>
          <a:solidFill>
            <a:srgbClr val="FFFFFF">
              <a:alpha val="43137"/>
            </a:srgbClr>
          </a:solidFill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Group#3 – </a:t>
            </a:r>
            <a:r>
              <a:rPr lang="en-US" sz="2400" b="1" dirty="0" smtClean="0"/>
              <a:t>Part 6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7122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038" y="386573"/>
            <a:ext cx="9743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5400" b="1" dirty="0" smtClean="0">
                <a:latin typeface="+mj-lt"/>
                <a:ea typeface="+mj-ea"/>
                <a:cs typeface="+mj-cs"/>
              </a:rPr>
              <a:t>Before We Start&gt;&gt;&gt;</a:t>
            </a:r>
            <a:endParaRPr lang="ar-BH" sz="5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009650" y="128200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85063" y="1603949"/>
            <a:ext cx="7769590" cy="6718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Let’s Discuss this statement:</a:t>
            </a:r>
          </a:p>
        </p:txBody>
      </p:sp>
      <p:pic>
        <p:nvPicPr>
          <p:cNvPr id="6" name="Picture 4" descr="http://logotypes.cheap/wp-content/uploads/2017/03/discussi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653" y="2814046"/>
            <a:ext cx="4903061" cy="490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5063" y="2110654"/>
            <a:ext cx="857905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002060"/>
                </a:solidFill>
              </a:rPr>
              <a:t>Assessment is integral to all areas of the curriculum and it encompasses the diverse aspects of learning ; the cognitive, the creative, the effective, the physical and the social.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95486" y="4988578"/>
            <a:ext cx="4186937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Primary School Curriculum,1999,p.18</a:t>
            </a:r>
          </a:p>
        </p:txBody>
      </p:sp>
    </p:spTree>
    <p:extLst>
      <p:ext uri="{BB962C8B-B14F-4D97-AF65-F5344CB8AC3E}">
        <p14:creationId xmlns:p14="http://schemas.microsoft.com/office/powerpoint/2010/main" val="182181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038" y="386573"/>
            <a:ext cx="9743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5400" b="1" dirty="0" smtClean="0">
                <a:latin typeface="+mj-lt"/>
                <a:ea typeface="+mj-ea"/>
                <a:cs typeface="+mj-cs"/>
              </a:rPr>
              <a:t>Before We Start&gt;&gt;&gt;</a:t>
            </a:r>
            <a:endParaRPr lang="ar-BH" sz="5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009650" y="128200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85063" y="1603949"/>
            <a:ext cx="7769590" cy="6718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So .. in your opinion:</a:t>
            </a:r>
          </a:p>
        </p:txBody>
      </p:sp>
      <p:pic>
        <p:nvPicPr>
          <p:cNvPr id="6" name="Picture 4" descr="http://logotypes.cheap/wp-content/uploads/2017/03/discussi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653" y="2602198"/>
            <a:ext cx="4903061" cy="490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2740" y="2597748"/>
            <a:ext cx="9420847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dirty="0" smtClean="0"/>
              <a:t>What is the role of assessment in primary schools’ curriculum??</a:t>
            </a:r>
          </a:p>
        </p:txBody>
      </p:sp>
    </p:spTree>
    <p:extLst>
      <p:ext uri="{BB962C8B-B14F-4D97-AF65-F5344CB8AC3E}">
        <p14:creationId xmlns:p14="http://schemas.microsoft.com/office/powerpoint/2010/main" val="416945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038" y="386573"/>
            <a:ext cx="9743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5400" b="1" dirty="0" smtClean="0">
                <a:latin typeface="+mj-lt"/>
                <a:ea typeface="+mj-ea"/>
                <a:cs typeface="+mj-cs"/>
              </a:rPr>
              <a:t>Agenda</a:t>
            </a:r>
            <a:endParaRPr lang="ar-BH" sz="5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009650" y="128200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44823" y="1334129"/>
            <a:ext cx="776959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Role of Assessment in Primary Schools.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Types of Assessments.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Why We Use Technology to Assess Learning?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How Technology Can be Used to Assess Student Learning?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Examples of Using Technology for Assessment in Bahrain Government School.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Practical Examples of Technology for Assessment.</a:t>
            </a:r>
          </a:p>
        </p:txBody>
      </p:sp>
      <p:pic>
        <p:nvPicPr>
          <p:cNvPr id="1026" name="Picture 2" descr="https://adin.academy/images/assess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358" y="3016195"/>
            <a:ext cx="3846799" cy="287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6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038" y="386573"/>
            <a:ext cx="9743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Role of Assessment in Primary Schools</a:t>
            </a:r>
            <a:endParaRPr lang="ar-BH" sz="4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009650" y="128200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28104594"/>
              </p:ext>
            </p:extLst>
          </p:nvPr>
        </p:nvGraphicFramePr>
        <p:xfrm>
          <a:off x="1912077" y="1514007"/>
          <a:ext cx="6812198" cy="482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https://encrypted-tbn0.gstatic.com/images?q=tbn:ANd9GcR7D5JHgpxO_i3OrWPgalXemgLXtLgru4bfDfexbOomgrtEpAIhnA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78" y="26738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4266" y="5286529"/>
            <a:ext cx="150534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/>
              <a:t>Teacher</a:t>
            </a:r>
            <a:endParaRPr lang="ar-BH" sz="32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598503" y="3745431"/>
            <a:ext cx="83424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71738" y="3044653"/>
            <a:ext cx="82266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/>
              <a:t>Use</a:t>
            </a:r>
            <a:endParaRPr lang="ar-BH" sz="3200" b="1" dirty="0"/>
          </a:p>
        </p:txBody>
      </p:sp>
      <p:pic>
        <p:nvPicPr>
          <p:cNvPr id="1028" name="Picture 4" descr="http://taicosltd.com/Future%20Plan/images/futureplan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525" y="1466768"/>
            <a:ext cx="2768579" cy="188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7320405" y="3861434"/>
            <a:ext cx="83424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17969" y="3160656"/>
            <a:ext cx="57400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/>
              <a:t>To</a:t>
            </a:r>
            <a:endParaRPr lang="ar-BH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91973" y="4707863"/>
            <a:ext cx="382731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dirty="0" smtClean="0"/>
              <a:t>make changes to teaching approaches as necessary</a:t>
            </a:r>
            <a:endParaRPr lang="ar-BH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0439104" y="1559560"/>
            <a:ext cx="118974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/>
              <a:t>about</a:t>
            </a:r>
            <a:endParaRPr lang="ar-BH" sz="3200" b="1" dirty="0"/>
          </a:p>
        </p:txBody>
      </p:sp>
      <p:sp>
        <p:nvSpPr>
          <p:cNvPr id="14" name="Rectangle 13"/>
          <p:cNvSpPr/>
          <p:nvPr/>
        </p:nvSpPr>
        <p:spPr>
          <a:xfrm>
            <a:off x="10425620" y="2307265"/>
            <a:ext cx="151996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Learning </a:t>
            </a:r>
            <a:endParaRPr lang="en-US" sz="2800" dirty="0" smtClean="0"/>
          </a:p>
          <a:p>
            <a:pPr algn="ctr"/>
            <a:r>
              <a:rPr lang="en-US" sz="2800" dirty="0" smtClean="0"/>
              <a:t>needs </a:t>
            </a:r>
            <a:endParaRPr lang="ar-BH" sz="2800" dirty="0"/>
          </a:p>
        </p:txBody>
      </p:sp>
    </p:spTree>
    <p:extLst>
      <p:ext uri="{BB962C8B-B14F-4D97-AF65-F5344CB8AC3E}">
        <p14:creationId xmlns:p14="http://schemas.microsoft.com/office/powerpoint/2010/main" val="408651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9" grpId="0"/>
      <p:bldP spid="13" grpId="0"/>
      <p:bldP spid="16" grpId="0"/>
      <p:bldP spid="12" grpId="0"/>
      <p:bldP spid="18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038" y="386573"/>
            <a:ext cx="9743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Role of Assessment in Primary Schools</a:t>
            </a:r>
            <a:endParaRPr lang="ar-BH" sz="4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009650" y="128200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encrypted-tbn0.gstatic.com/images?q=tbn:ANd9GcR7D5JHgpxO_i3OrWPgalXemgLXtLgru4bfDfexbOomgrtEpAIhn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521" y="278035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41649" y="5115175"/>
            <a:ext cx="150534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/>
              <a:t>Teacher</a:t>
            </a:r>
            <a:endParaRPr lang="ar-BH" sz="32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87021" y="3851919"/>
            <a:ext cx="15472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87021" y="3141157"/>
            <a:ext cx="154721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/>
              <a:t>Support</a:t>
            </a:r>
            <a:endParaRPr lang="ar-BH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9878" y="2802325"/>
            <a:ext cx="2143593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1500" dirty="0" smtClean="0"/>
              <a:t>ICT</a:t>
            </a:r>
            <a:endParaRPr lang="ar-BH" dirty="0"/>
          </a:p>
        </p:txBody>
      </p:sp>
      <p:sp>
        <p:nvSpPr>
          <p:cNvPr id="7" name="Cloud 6"/>
          <p:cNvSpPr/>
          <p:nvPr/>
        </p:nvSpPr>
        <p:spPr>
          <a:xfrm>
            <a:off x="6361222" y="1407987"/>
            <a:ext cx="4171926" cy="301973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2050" name="Picture 2" descr="https://articulate-heroes.s3.amazonaws.com/uploads/rte/lfpkqxgs_How-to-Do-an-E-Learning-Needs-Analysis-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9" r="7433"/>
          <a:stretch/>
        </p:blipFill>
        <p:spPr bwMode="auto">
          <a:xfrm>
            <a:off x="7203001" y="1946684"/>
            <a:ext cx="2255791" cy="148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5809757" y="2802325"/>
            <a:ext cx="338832" cy="3388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sp>
        <p:nvSpPr>
          <p:cNvPr id="17" name="TextBox 16"/>
          <p:cNvSpPr txBox="1"/>
          <p:nvPr/>
        </p:nvSpPr>
        <p:spPr>
          <a:xfrm>
            <a:off x="6361222" y="4427719"/>
            <a:ext cx="5076273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Construct a comprehensive picture of the: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i="1" u="sng" dirty="0" smtClean="0"/>
              <a:t>Child short and long term learning needs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i="1" u="sng" dirty="0" smtClean="0"/>
              <a:t>Child progress.</a:t>
            </a:r>
          </a:p>
          <a:p>
            <a:endParaRPr lang="ar-BH" sz="2400" b="1" dirty="0"/>
          </a:p>
        </p:txBody>
      </p:sp>
    </p:spTree>
    <p:extLst>
      <p:ext uri="{BB962C8B-B14F-4D97-AF65-F5344CB8AC3E}">
        <p14:creationId xmlns:p14="http://schemas.microsoft.com/office/powerpoint/2010/main" val="159337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038" y="386573"/>
            <a:ext cx="9743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Role of Assessment in Primary Schools</a:t>
            </a:r>
            <a:endParaRPr lang="ar-BH" sz="4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009650" y="128200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27517101"/>
              </p:ext>
            </p:extLst>
          </p:nvPr>
        </p:nvGraphicFramePr>
        <p:xfrm>
          <a:off x="1394084" y="1207048"/>
          <a:ext cx="9773588" cy="5576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4127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62635" y="197520"/>
            <a:ext cx="9269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5400" b="1" dirty="0" smtClean="0">
                <a:latin typeface="+mj-lt"/>
                <a:ea typeface="+mj-ea"/>
                <a:cs typeface="+mj-cs"/>
              </a:rPr>
              <a:t>Types of Assessments</a:t>
            </a:r>
            <a:endParaRPr lang="ar-BH" sz="54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09650" y="1397848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ØµÙØ±Ø© Ø°Ø§Øª ØµÙØ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674847"/>
            <a:ext cx="7414822" cy="48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529404" y="1989637"/>
            <a:ext cx="3462727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/>
              <a:t>Which Type of Assessments Can be  Accomplished by Technology?</a:t>
            </a:r>
          </a:p>
          <a:p>
            <a:r>
              <a:rPr lang="en-US" sz="4000" b="1" dirty="0" smtClean="0"/>
              <a:t>How?</a:t>
            </a:r>
            <a:endParaRPr lang="ar-BH" sz="4000" b="1" dirty="0"/>
          </a:p>
        </p:txBody>
      </p:sp>
      <p:pic>
        <p:nvPicPr>
          <p:cNvPr id="2052" name="Picture 4" descr="http://logotypes.cheap/wp-content/uploads/2017/03/discussion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724" y="4638873"/>
            <a:ext cx="2272831" cy="227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9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9650" y="452350"/>
            <a:ext cx="10267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smtClean="0">
                <a:latin typeface="+mj-lt"/>
                <a:ea typeface="+mj-ea"/>
                <a:cs typeface="+mj-cs"/>
              </a:rPr>
              <a:t>Technology Can be Used for All Types of Assessments</a:t>
            </a:r>
            <a:endParaRPr lang="ar-BH" sz="36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09650" y="1397848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58171266"/>
              </p:ext>
            </p:extLst>
          </p:nvPr>
        </p:nvGraphicFramePr>
        <p:xfrm>
          <a:off x="203196" y="1397848"/>
          <a:ext cx="8895834" cy="5197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4" name="Picture 2" descr="ØµÙØ±Ø© Ø°Ø§Øª ØµÙØ©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030" y="1697016"/>
            <a:ext cx="1898133" cy="189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d3id26kdqbehod.cloudfront.net/OPTIONS/2018/05/29/BL9sIXC0yCoGFVNoluGmzRowjObkWu6BLPTHyhD8AKuzf11WeIyxTtd7qbnO/mp4_ph720-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529" y="4287187"/>
            <a:ext cx="4103002" cy="230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5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9650" y="452350"/>
            <a:ext cx="10267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smtClean="0">
                <a:latin typeface="+mj-lt"/>
                <a:ea typeface="+mj-ea"/>
                <a:cs typeface="+mj-cs"/>
              </a:rPr>
              <a:t>Technology Can be Used for All Types of Assessments</a:t>
            </a:r>
            <a:endParaRPr lang="ar-BH" sz="36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09650" y="1397848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6368420"/>
              </p:ext>
            </p:extLst>
          </p:nvPr>
        </p:nvGraphicFramePr>
        <p:xfrm>
          <a:off x="203196" y="2248664"/>
          <a:ext cx="870096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t="8942" b="11675"/>
          <a:stretch/>
        </p:blipFill>
        <p:spPr>
          <a:xfrm>
            <a:off x="5876144" y="1439195"/>
            <a:ext cx="6056026" cy="294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4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9650" y="452350"/>
            <a:ext cx="10267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smtClean="0">
                <a:latin typeface="+mj-lt"/>
                <a:ea typeface="+mj-ea"/>
                <a:cs typeface="+mj-cs"/>
              </a:rPr>
              <a:t>Why We Use Technology to Assess Learning?</a:t>
            </a:r>
            <a:endParaRPr lang="ar-BH" sz="36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09650" y="1397848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0172" y="1543989"/>
            <a:ext cx="3362477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b="1" dirty="0" smtClean="0"/>
              <a:t>Increased Feedback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b="1" dirty="0" smtClean="0"/>
              <a:t>Increased Flexibility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en-US" sz="2400" b="1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b="1" dirty="0" smtClean="0"/>
              <a:t>Increased Opportunity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en-US" sz="2400" b="1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b="1" dirty="0" smtClean="0"/>
              <a:t>Increased Ownership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82256" y="1516509"/>
            <a:ext cx="7869836" cy="526297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1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Assign Peer-Review Activities.(</a:t>
            </a:r>
            <a:r>
              <a:rPr lang="en-US" sz="2400" dirty="0" err="1" smtClean="0"/>
              <a:t>Ex:Padlet</a:t>
            </a:r>
            <a:r>
              <a:rPr lang="en-US" sz="2400" dirty="0" smtClean="0"/>
              <a:t>)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Various ways in providing feedback for students (</a:t>
            </a:r>
            <a:r>
              <a:rPr lang="en-US" sz="2400" dirty="0" err="1" smtClean="0"/>
              <a:t>Ex:iPad</a:t>
            </a:r>
            <a:r>
              <a:rPr lang="en-US" sz="2400" dirty="0" smtClean="0"/>
              <a:t> Apps(http://www.iannotate.com)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Low-stakes or No-Stakes Quizzes Online/Use Large Questions Pools for Practice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Ownership of students of the way to show their learnings.(Ex: E-Portfolio)</a:t>
            </a:r>
          </a:p>
        </p:txBody>
      </p:sp>
      <p:sp>
        <p:nvSpPr>
          <p:cNvPr id="2" name="Chevron 1"/>
          <p:cNvSpPr/>
          <p:nvPr/>
        </p:nvSpPr>
        <p:spPr>
          <a:xfrm>
            <a:off x="3582649" y="3266500"/>
            <a:ext cx="599606" cy="107929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3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34912" y="209690"/>
            <a:ext cx="11512446" cy="81821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How Technology Can be Used to Assess Student Learning?</a:t>
            </a:r>
          </a:p>
        </p:txBody>
      </p:sp>
      <p:sp>
        <p:nvSpPr>
          <p:cNvPr id="9" name="Rectangle 8"/>
          <p:cNvSpPr/>
          <p:nvPr/>
        </p:nvSpPr>
        <p:spPr>
          <a:xfrm>
            <a:off x="4245007" y="3415698"/>
            <a:ext cx="227940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Development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of </a:t>
            </a:r>
            <a:r>
              <a:rPr lang="en-US" sz="2800" b="1" dirty="0">
                <a:solidFill>
                  <a:schemeClr val="bg1"/>
                </a:solidFill>
              </a:rPr>
              <a:t>pupils</a:t>
            </a:r>
            <a:endParaRPr lang="ar-BH" sz="2800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18084" y="1027906"/>
            <a:ext cx="11119411" cy="12633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18084" y="398991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https://www.linkedin.com/learning/teaching-with-technology/choosing-appropriate-technologies-to-assess-learning</a:t>
            </a:r>
            <a:endParaRPr lang="ar-BH" dirty="0"/>
          </a:p>
        </p:txBody>
      </p:sp>
      <p:sp>
        <p:nvSpPr>
          <p:cNvPr id="11" name="Rectangle 10"/>
          <p:cNvSpPr/>
          <p:nvPr/>
        </p:nvSpPr>
        <p:spPr>
          <a:xfrm>
            <a:off x="318084" y="1503215"/>
            <a:ext cx="111194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/>
              <a:t>You have to choose the appropriate technologies to assess student learning. How??</a:t>
            </a:r>
          </a:p>
          <a:p>
            <a:pPr fontAlgn="base"/>
            <a:endParaRPr lang="en-US" sz="2800" dirty="0"/>
          </a:p>
          <a:p>
            <a:pPr fontAlgn="base"/>
            <a:r>
              <a:rPr lang="en-US" sz="2800" dirty="0"/>
              <a:t>Let’s watch this video&gt;&gt;&gt;</a:t>
            </a:r>
          </a:p>
        </p:txBody>
      </p:sp>
      <p:pic>
        <p:nvPicPr>
          <p:cNvPr id="5122" name="Picture 2" descr="https://png.pngtree.com/svg/20170522/video_4880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850" y="2111109"/>
            <a:ext cx="4448788" cy="444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3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23" y="152401"/>
            <a:ext cx="11797553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Examples of Using Technology for Assessment in Bahrain </a:t>
            </a:r>
            <a:r>
              <a:rPr 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Schools</a:t>
            </a:r>
            <a:endParaRPr lang="en-US" sz="32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962025" y="1466853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1" r="18798"/>
          <a:stretch/>
        </p:blipFill>
        <p:spPr>
          <a:xfrm>
            <a:off x="317145" y="1842031"/>
            <a:ext cx="4344797" cy="45792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508" y="1518386"/>
            <a:ext cx="3484381" cy="2613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508" y="4183817"/>
            <a:ext cx="3484381" cy="26132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https://encrypted-tbn0.gstatic.com/images?q=tbn:ANd9GcSJ6Ojjfzf2jDIyvqDR4q9P1L72ek0o3SG_hQB-JkTlcz77YsOPKQ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8261">
            <a:off x="8595036" y="2297872"/>
            <a:ext cx="2895133" cy="28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 rot="20599790">
            <a:off x="8199618" y="2615168"/>
            <a:ext cx="3852473" cy="240653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5808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23" y="152401"/>
            <a:ext cx="11797553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Examples of Using Technology for Assessment in Bahrain </a:t>
            </a:r>
            <a:r>
              <a:rPr 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Schools</a:t>
            </a:r>
            <a:endParaRPr lang="en-US" sz="32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24656" y="1233645"/>
            <a:ext cx="11212642" cy="693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 rot="20599790">
            <a:off x="8199618" y="2615168"/>
            <a:ext cx="3852473" cy="240653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956" y="1512903"/>
            <a:ext cx="3464941" cy="2598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88" y="4195138"/>
            <a:ext cx="3486309" cy="2614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2521949"/>
            <a:ext cx="406400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https://encrypted-tbn0.gstatic.com/images?q=tbn:ANd9GcTrGiGGKLUpITRlNVyk2FzwGLrwo-9v_70jiForo3FAe5b9BRMW6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996" y="2671691"/>
            <a:ext cx="2315979" cy="231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7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23" y="152401"/>
            <a:ext cx="11797553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Examples of Using Technology for Assessment in Bahrain </a:t>
            </a:r>
            <a:r>
              <a:rPr 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Schools</a:t>
            </a:r>
            <a:endParaRPr lang="en-US" sz="32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24656" y="1233645"/>
            <a:ext cx="11212642" cy="693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 rot="20599790">
            <a:off x="8199618" y="2615168"/>
            <a:ext cx="3852473" cy="240653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07" y="1332986"/>
            <a:ext cx="3570456" cy="2677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07" y="4107721"/>
            <a:ext cx="3570456" cy="2677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2237402"/>
            <a:ext cx="3952246" cy="2964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608970">
            <a:off x="8373938" y="3340788"/>
            <a:ext cx="3478458" cy="80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6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23" y="152401"/>
            <a:ext cx="11797553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Examples of Using Technology for Assessment in Bahrain </a:t>
            </a:r>
            <a:r>
              <a:rPr 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Schools</a:t>
            </a:r>
            <a:endParaRPr lang="en-US" sz="32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24656" y="1233645"/>
            <a:ext cx="11212642" cy="6936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 rot="20599790">
            <a:off x="8199618" y="2615168"/>
            <a:ext cx="3852473" cy="240653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BH"/>
          </a:p>
        </p:txBody>
      </p:sp>
      <p:pic>
        <p:nvPicPr>
          <p:cNvPr id="4098" name="Picture 2" descr="https://pbs.twimg.com/profile_images/413288731739955201/fH13illB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742" y="2720484"/>
            <a:ext cx="2422733" cy="222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365355"/>
            <a:ext cx="3456066" cy="2592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004" y="4094704"/>
            <a:ext cx="3476053" cy="2607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9" y="2309427"/>
            <a:ext cx="4136029" cy="3102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3720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1364"/>
            <a:ext cx="10972800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Practical Examples of Technology for </a:t>
            </a:r>
            <a:r>
              <a:rPr lang="en-US" sz="4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Assessment</a:t>
            </a:r>
            <a:endParaRPr lang="en-US" sz="40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13279" y="139065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d2p83s3q5aa83e.cloudfront.net/wp-content/uploads/2018/10/devices-2018Asset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21" y="1764384"/>
            <a:ext cx="3499322" cy="407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73782" y="1419224"/>
            <a:ext cx="522915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dirty="0" smtClean="0"/>
              <a:t>Clickers and Clickers Apps </a:t>
            </a:r>
          </a:p>
          <a:p>
            <a:pPr algn="ctr"/>
            <a:r>
              <a:rPr lang="en-US" sz="3200" b="1" dirty="0" smtClean="0"/>
              <a:t>Formative Assessment</a:t>
            </a:r>
            <a:endParaRPr lang="ar-BH" sz="3200" b="1" dirty="0"/>
          </a:p>
        </p:txBody>
      </p:sp>
      <p:pic>
        <p:nvPicPr>
          <p:cNvPr id="1030" name="Picture 6" descr="https://rubric-maker.com/images/rm-social-1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25015"/>
            <a:ext cx="5797213" cy="28986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322514" y="5567055"/>
            <a:ext cx="522915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dirty="0" smtClean="0"/>
              <a:t>Rubric Creator</a:t>
            </a:r>
          </a:p>
          <a:p>
            <a:pPr algn="ctr"/>
            <a:r>
              <a:rPr lang="en-US" sz="3200" b="1" dirty="0" smtClean="0"/>
              <a:t>Summative Assessment</a:t>
            </a:r>
            <a:endParaRPr lang="ar-BH" sz="3200" b="1" dirty="0"/>
          </a:p>
        </p:txBody>
      </p:sp>
    </p:spTree>
    <p:extLst>
      <p:ext uri="{BB962C8B-B14F-4D97-AF65-F5344CB8AC3E}">
        <p14:creationId xmlns:p14="http://schemas.microsoft.com/office/powerpoint/2010/main" val="106581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1364"/>
            <a:ext cx="10972800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Practical Examples of Technology for </a:t>
            </a:r>
            <a:r>
              <a:rPr lang="en-US" sz="4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Assessment</a:t>
            </a:r>
            <a:endParaRPr lang="en-US" sz="40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13279" y="139065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52964" y="1764384"/>
            <a:ext cx="522915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dirty="0" smtClean="0"/>
              <a:t>Clickers and Clickers Apps </a:t>
            </a:r>
          </a:p>
          <a:p>
            <a:pPr algn="ctr"/>
            <a:r>
              <a:rPr lang="en-US" sz="3200" b="1" dirty="0" smtClean="0"/>
              <a:t>Formative Assessment</a:t>
            </a:r>
            <a:endParaRPr lang="ar-BH" sz="3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4" y="1519867"/>
            <a:ext cx="2887133" cy="3272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18" y="3710602"/>
            <a:ext cx="5229160" cy="2941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ttp://1.bp.blogspot.com/-iuIrngUL4eU/UqfhRTxtPhI/AAAAAAAAIGk/aUZVcfo5ev8/s1600/Powerup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551" y="1682904"/>
            <a:ext cx="3009699" cy="476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89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1364"/>
            <a:ext cx="10972800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What are Clickers?</a:t>
            </a:r>
            <a:endParaRPr lang="en-US" sz="40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13279" y="139065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680" y="1416978"/>
            <a:ext cx="10972800" cy="5178696"/>
          </a:xfrm>
        </p:spPr>
        <p:txBody>
          <a:bodyPr>
            <a:normAutofit fontScale="925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Small </a:t>
            </a:r>
            <a:r>
              <a:rPr lang="en-US" dirty="0"/>
              <a:t>handheld devices used in the classroom </a:t>
            </a:r>
            <a:r>
              <a:rPr lang="en-US" i="1" u="sng" dirty="0">
                <a:solidFill>
                  <a:srgbClr val="002060"/>
                </a:solidFill>
              </a:rPr>
              <a:t>to collect student responses to interactive tests and quizzes.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A </a:t>
            </a:r>
            <a:r>
              <a:rPr lang="en-US" dirty="0"/>
              <a:t>personal response </a:t>
            </a:r>
            <a:r>
              <a:rPr lang="en-US" dirty="0" smtClean="0"/>
              <a:t>system, student </a:t>
            </a:r>
            <a:r>
              <a:rPr lang="en-US" dirty="0"/>
              <a:t>performance </a:t>
            </a:r>
            <a:r>
              <a:rPr lang="en-US" dirty="0" smtClean="0"/>
              <a:t>system.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Classroom </a:t>
            </a:r>
            <a:r>
              <a:rPr lang="en-US" dirty="0"/>
              <a:t>performance </a:t>
            </a:r>
            <a:r>
              <a:rPr lang="en-US" dirty="0" smtClean="0"/>
              <a:t>system , classroom </a:t>
            </a:r>
            <a:r>
              <a:rPr lang="en-US" dirty="0"/>
              <a:t>communication </a:t>
            </a:r>
            <a:r>
              <a:rPr lang="en-US" dirty="0" smtClean="0"/>
              <a:t>system, </a:t>
            </a:r>
            <a:r>
              <a:rPr lang="en-US" dirty="0"/>
              <a:t>audience response system or an interactive response system. </a:t>
            </a:r>
            <a:endParaRPr lang="en-US" dirty="0" smtClean="0"/>
          </a:p>
          <a:p>
            <a:pPr algn="l" rtl="0"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goal of this technology is </a:t>
            </a:r>
            <a:r>
              <a:rPr lang="en-US" u="sng" dirty="0">
                <a:solidFill>
                  <a:srgbClr val="002060"/>
                </a:solidFill>
              </a:rPr>
              <a:t>to promote communication and interaction in face-to-face classes.</a:t>
            </a:r>
          </a:p>
          <a:p>
            <a:pPr algn="l" rtl="0">
              <a:lnSpc>
                <a:spcPct val="150000"/>
              </a:lnSpc>
            </a:pPr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27939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1364"/>
            <a:ext cx="10972800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Example of a Clicker</a:t>
            </a:r>
            <a:endParaRPr lang="en-US" sz="40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13279" y="139065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5648" y="1600201"/>
            <a:ext cx="5248759" cy="4525963"/>
          </a:xfrm>
        </p:spPr>
        <p:txBody>
          <a:bodyPr/>
          <a:lstStyle/>
          <a:p>
            <a:pPr algn="l" rtl="0"/>
            <a:r>
              <a:rPr lang="en-US" dirty="0" smtClean="0"/>
              <a:t>Audience Response System</a:t>
            </a:r>
            <a:endParaRPr lang="ar-BH" dirty="0"/>
          </a:p>
        </p:txBody>
      </p:sp>
      <p:pic>
        <p:nvPicPr>
          <p:cNvPr id="2050" name="Picture 2" descr="https://static.mentimeter.com/static/images/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985" y="1784357"/>
            <a:ext cx="6354322" cy="80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free-power-point-templates.com/articles/wp-content/uploads/2014/12/Mentime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67" y="2768947"/>
            <a:ext cx="6358804" cy="350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47396" y="2794696"/>
            <a:ext cx="4705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5"/>
              </a:rPr>
              <a:t>https://www.mentimeter.com/</a:t>
            </a:r>
            <a:endParaRPr lang="ar-BH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9057" y="3588905"/>
            <a:ext cx="2687220" cy="26872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209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1364"/>
            <a:ext cx="10972800" cy="1143000"/>
          </a:xfrm>
        </p:spPr>
        <p:txBody>
          <a:bodyPr>
            <a:noAutofit/>
          </a:bodyPr>
          <a:lstStyle/>
          <a:p>
            <a:pPr rtl="0">
              <a:lnSpc>
                <a:spcPct val="200000"/>
              </a:lnSpc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Example of a Rubric Creator</a:t>
            </a:r>
            <a:endParaRPr lang="en-US" sz="40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13279" y="139065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5648" y="1600201"/>
            <a:ext cx="5248759" cy="4525963"/>
          </a:xfrm>
        </p:spPr>
        <p:txBody>
          <a:bodyPr/>
          <a:lstStyle/>
          <a:p>
            <a:pPr algn="l" rtl="0"/>
            <a:r>
              <a:rPr lang="en-US" dirty="0" smtClean="0"/>
              <a:t>Create Rubrics for Project-Based Activities</a:t>
            </a:r>
            <a:endParaRPr lang="ar-BH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820" t="9379" r="26598" b="8833"/>
          <a:stretch/>
        </p:blipFill>
        <p:spPr>
          <a:xfrm>
            <a:off x="6420247" y="3268314"/>
            <a:ext cx="5317051" cy="3179882"/>
          </a:xfrm>
          <a:prstGeom prst="rect">
            <a:avLst/>
          </a:prstGeom>
        </p:spPr>
      </p:pic>
      <p:pic>
        <p:nvPicPr>
          <p:cNvPr id="4098" name="Picture 2" descr="https://4.bp.blogspot.com/-X99EJ_HLx50/VzXgMKbN3VI/AAAAAAAACnQ/F3vk9ux-6zcYqvQ5mCrRpFCPDVuQNt95gCLcB/s1600/rubistar%2Bpi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47" y="1465600"/>
            <a:ext cx="5317051" cy="173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678516"/>
            <a:ext cx="5288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hlinkClick r:id="rId5"/>
              </a:rPr>
              <a:t>http://rubistar.4teachers.org/index.php</a:t>
            </a:r>
            <a:endParaRPr lang="ar-BH" sz="2400" b="1" dirty="0"/>
          </a:p>
        </p:txBody>
      </p:sp>
    </p:spTree>
    <p:extLst>
      <p:ext uri="{BB962C8B-B14F-4D97-AF65-F5344CB8AC3E}">
        <p14:creationId xmlns:p14="http://schemas.microsoft.com/office/powerpoint/2010/main" val="196703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14350"/>
            <a:ext cx="109728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Important Note</a:t>
            </a:r>
            <a:endParaRPr lang="en-US" sz="66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77655" y="1847850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77655" y="2458384"/>
            <a:ext cx="10267950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600" b="1" i="1" dirty="0" smtClean="0">
                <a:solidFill>
                  <a:srgbClr val="002060"/>
                </a:solidFill>
              </a:rPr>
              <a:t>Technology</a:t>
            </a:r>
            <a:r>
              <a:rPr lang="en-US" sz="6600" b="1" dirty="0" smtClean="0"/>
              <a:t> is only </a:t>
            </a:r>
            <a:r>
              <a:rPr lang="en-US" sz="6600" b="1" i="1" u="sng" dirty="0" smtClean="0">
                <a:solidFill>
                  <a:srgbClr val="002060"/>
                </a:solidFill>
              </a:rPr>
              <a:t>a tool</a:t>
            </a:r>
            <a:r>
              <a:rPr lang="en-US" sz="6600" b="1" dirty="0" smtClean="0"/>
              <a:t>, but </a:t>
            </a:r>
            <a:r>
              <a:rPr lang="en-US" sz="6600" b="1" i="1" dirty="0" smtClean="0"/>
              <a:t>assessment</a:t>
            </a:r>
            <a:r>
              <a:rPr lang="en-US" sz="6600" b="1" dirty="0" smtClean="0"/>
              <a:t> is </a:t>
            </a:r>
            <a:r>
              <a:rPr lang="en-US" sz="6600" b="1" i="1" u="sng" dirty="0" smtClean="0">
                <a:solidFill>
                  <a:srgbClr val="002060"/>
                </a:solidFill>
              </a:rPr>
              <a:t>a practice designed by teachers</a:t>
            </a:r>
            <a:r>
              <a:rPr lang="en-US" sz="6600" b="1" dirty="0" smtClean="0"/>
              <a:t>.</a:t>
            </a:r>
            <a:endParaRPr lang="ar-BH" sz="6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567" y="0"/>
            <a:ext cx="2286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0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C00000"/>
                </a:solidFill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801350" cy="4895849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en-US" sz="2800" dirty="0">
                <a:solidFill>
                  <a:srgbClr val="002060"/>
                </a:solidFill>
              </a:rPr>
              <a:t>Associate Degree in </a:t>
            </a:r>
            <a:r>
              <a:rPr lang="en-US" sz="2800" dirty="0" err="1">
                <a:solidFill>
                  <a:srgbClr val="002060"/>
                </a:solidFill>
              </a:rPr>
              <a:t>Education.B.Ed</a:t>
            </a:r>
            <a:r>
              <a:rPr lang="en-US" sz="2800" dirty="0">
                <a:solidFill>
                  <a:srgbClr val="002060"/>
                </a:solidFill>
              </a:rPr>
              <a:t>. (Hons) </a:t>
            </a:r>
            <a:r>
              <a:rPr lang="en-US" sz="2800" dirty="0" smtClean="0">
                <a:solidFill>
                  <a:srgbClr val="002060"/>
                </a:solidFill>
              </a:rPr>
              <a:t>Elementary(2012). </a:t>
            </a:r>
            <a:r>
              <a:rPr lang="en-US" sz="2800" i="1" dirty="0">
                <a:solidFill>
                  <a:srgbClr val="002060"/>
                </a:solidFill>
              </a:rPr>
              <a:t>Information and Communication Technologies in Education, </a:t>
            </a:r>
            <a:r>
              <a:rPr lang="en-US" sz="2800" dirty="0">
                <a:solidFill>
                  <a:srgbClr val="002060"/>
                </a:solidFill>
              </a:rPr>
              <a:t>Higher Education Commission</a:t>
            </a:r>
          </a:p>
          <a:p>
            <a:pPr algn="just" rtl="0"/>
            <a:r>
              <a:rPr lang="en-US" sz="2800" dirty="0">
                <a:solidFill>
                  <a:srgbClr val="002060"/>
                </a:solidFill>
                <a:hlinkClick r:id="rId4"/>
              </a:rPr>
              <a:t>http://rubistar.4teachers.org/index.php</a:t>
            </a:r>
            <a:endParaRPr lang="en-US" sz="2800" dirty="0">
              <a:solidFill>
                <a:srgbClr val="002060"/>
              </a:solidFill>
            </a:endParaRPr>
          </a:p>
          <a:p>
            <a:pPr algn="just" rtl="0"/>
            <a:r>
              <a:rPr lang="en-US" sz="2800" dirty="0">
                <a:solidFill>
                  <a:srgbClr val="002060"/>
                </a:solidFill>
                <a:hlinkClick r:id="rId5"/>
              </a:rPr>
              <a:t>https://www.facdev.niu.edu/facdev/resources/quicktips/transcripts/clickers.shtml</a:t>
            </a:r>
            <a:endParaRPr lang="en-US" sz="2800" dirty="0">
              <a:solidFill>
                <a:srgbClr val="002060"/>
              </a:solidFill>
            </a:endParaRPr>
          </a:p>
          <a:p>
            <a:pPr algn="just" rtl="0"/>
            <a:endParaRPr lang="en-US" sz="2800" dirty="0" smtClean="0">
              <a:solidFill>
                <a:srgbClr val="002060"/>
              </a:solidFill>
              <a:hlinkClick r:id="rId6"/>
            </a:endParaRPr>
          </a:p>
          <a:p>
            <a:pPr algn="just" rtl="0"/>
            <a:r>
              <a:rPr lang="en-US" sz="2800" dirty="0" smtClean="0">
                <a:solidFill>
                  <a:srgbClr val="002060"/>
                </a:solidFill>
                <a:hlinkClick r:id="rId6"/>
              </a:rPr>
              <a:t>https</a:t>
            </a:r>
            <a:r>
              <a:rPr lang="en-US" sz="2800" dirty="0">
                <a:solidFill>
                  <a:srgbClr val="002060"/>
                </a:solidFill>
                <a:hlinkClick r:id="rId6"/>
              </a:rPr>
              <a:t>://</a:t>
            </a:r>
            <a:r>
              <a:rPr lang="en-US" sz="2800" dirty="0" smtClean="0">
                <a:solidFill>
                  <a:srgbClr val="002060"/>
                </a:solidFill>
                <a:hlinkClick r:id="rId6"/>
              </a:rPr>
              <a:t>www.linkedin.com/learning/teaching-with-technology</a:t>
            </a:r>
            <a:endParaRPr lang="en-US" sz="2800" dirty="0" smtClean="0">
              <a:solidFill>
                <a:srgbClr val="002060"/>
              </a:solidFill>
            </a:endParaRPr>
          </a:p>
          <a:p>
            <a:pPr algn="just" rtl="0"/>
            <a:r>
              <a:rPr lang="en-US" sz="2800" dirty="0" smtClean="0">
                <a:solidFill>
                  <a:srgbClr val="002060"/>
                </a:solidFill>
                <a:hlinkClick r:id="rId7"/>
              </a:rPr>
              <a:t>https</a:t>
            </a:r>
            <a:r>
              <a:rPr lang="en-US" sz="2800" dirty="0">
                <a:solidFill>
                  <a:srgbClr val="002060"/>
                </a:solidFill>
                <a:hlinkClick r:id="rId7"/>
              </a:rPr>
              <a:t>://www.mentimeter.com</a:t>
            </a:r>
            <a:r>
              <a:rPr lang="en-US" sz="2800" dirty="0" smtClean="0">
                <a:solidFill>
                  <a:srgbClr val="002060"/>
                </a:solidFill>
                <a:hlinkClick r:id="rId7"/>
              </a:rPr>
              <a:t>/</a:t>
            </a:r>
            <a:endParaRPr lang="en-US" sz="2800" dirty="0" smtClean="0">
              <a:solidFill>
                <a:srgbClr val="002060"/>
              </a:solidFill>
            </a:endParaRPr>
          </a:p>
          <a:p>
            <a:pPr algn="just" rtl="0"/>
            <a:r>
              <a:rPr lang="en-US" sz="2800" i="1" dirty="0" smtClean="0">
                <a:solidFill>
                  <a:srgbClr val="002060"/>
                </a:solidFill>
              </a:rPr>
              <a:t>Information and Communication Technology(ICT) in the Primary School Curriculum:Guidelines for Teachers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57250" y="1397848"/>
            <a:ext cx="10267950" cy="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10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1338</TotalTime>
  <Words>706</Words>
  <Application>Microsoft Office PowerPoint</Application>
  <PresentationFormat>Widescreen</PresentationFormat>
  <Paragraphs>148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Office Theme</vt:lpstr>
      <vt:lpstr>Technology &amp; Assessment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 of Using Technology for Assessment in Bahrain Schools</vt:lpstr>
      <vt:lpstr>Examples of Using Technology for Assessment in Bahrain Schools</vt:lpstr>
      <vt:lpstr>Examples of Using Technology for Assessment in Bahrain Schools</vt:lpstr>
      <vt:lpstr>Examples of Using Technology for Assessment in Bahrain Schools</vt:lpstr>
      <vt:lpstr>Practical Examples of Technology for Assessment</vt:lpstr>
      <vt:lpstr>Practical Examples of Technology for Assessment</vt:lpstr>
      <vt:lpstr>What are Clickers?</vt:lpstr>
      <vt:lpstr>Example of a Clicker</vt:lpstr>
      <vt:lpstr>Example of a Rubric Creator</vt:lpstr>
      <vt:lpstr>Important Note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primary education is important?</dc:title>
  <dc:creator>libary</dc:creator>
  <cp:lastModifiedBy>Saraa</cp:lastModifiedBy>
  <cp:revision>152</cp:revision>
  <dcterms:created xsi:type="dcterms:W3CDTF">2019-03-11T04:26:39Z</dcterms:created>
  <dcterms:modified xsi:type="dcterms:W3CDTF">2019-05-14T06:57:43Z</dcterms:modified>
</cp:coreProperties>
</file>